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68" r:id="rId5"/>
    <p:sldId id="262" r:id="rId6"/>
    <p:sldId id="267" r:id="rId7"/>
    <p:sldId id="269" r:id="rId8"/>
    <p:sldId id="260" r:id="rId9"/>
    <p:sldId id="261" r:id="rId10"/>
    <p:sldId id="270" r:id="rId11"/>
    <p:sldId id="263" r:id="rId12"/>
    <p:sldId id="264" r:id="rId13"/>
    <p:sldId id="265" r:id="rId14"/>
    <p:sldId id="266" r:id="rId15"/>
    <p:sldId id="271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3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3413" y="798513"/>
            <a:ext cx="7542213" cy="6029325"/>
            <a:chOff x="-384" y="480"/>
            <a:chExt cx="4751" cy="3798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19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33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8 w 3271"/>
                    <a:gd name="T1" fmla="*/ 1990 h 3075"/>
                    <a:gd name="T2" fmla="*/ 189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12 w 3271"/>
                    <a:gd name="T13" fmla="*/ 216 h 3075"/>
                    <a:gd name="T14" fmla="*/ 514 w 3271"/>
                    <a:gd name="T15" fmla="*/ 42 h 3075"/>
                    <a:gd name="T16" fmla="*/ 900 w 3271"/>
                    <a:gd name="T17" fmla="*/ 6 h 3075"/>
                    <a:gd name="T18" fmla="*/ 1346 w 3271"/>
                    <a:gd name="T19" fmla="*/ 102 h 3075"/>
                    <a:gd name="T20" fmla="*/ 1824 w 3271"/>
                    <a:gd name="T21" fmla="*/ 324 h 3075"/>
                    <a:gd name="T22" fmla="*/ 2293 w 3271"/>
                    <a:gd name="T23" fmla="*/ 659 h 3075"/>
                    <a:gd name="T24" fmla="*/ 2794 w 3271"/>
                    <a:gd name="T25" fmla="*/ 1187 h 3075"/>
                    <a:gd name="T26" fmla="*/ 3112 w 3271"/>
                    <a:gd name="T27" fmla="*/ 1702 h 3075"/>
                    <a:gd name="T28" fmla="*/ 3235 w 3271"/>
                    <a:gd name="T29" fmla="*/ 2008 h 3075"/>
                    <a:gd name="T30" fmla="*/ 3289 w 3271"/>
                    <a:gd name="T31" fmla="*/ 2302 h 3075"/>
                    <a:gd name="T32" fmla="*/ 3283 w 3271"/>
                    <a:gd name="T33" fmla="*/ 2565 h 3075"/>
                    <a:gd name="T34" fmla="*/ 3217 w 3271"/>
                    <a:gd name="T35" fmla="*/ 2781 h 3075"/>
                    <a:gd name="T36" fmla="*/ 3095 w 3271"/>
                    <a:gd name="T37" fmla="*/ 2961 h 3075"/>
                    <a:gd name="T38" fmla="*/ 2945 w 3271"/>
                    <a:gd name="T39" fmla="*/ 3075 h 3075"/>
                    <a:gd name="T40" fmla="*/ 3095 w 3271"/>
                    <a:gd name="T41" fmla="*/ 2967 h 3075"/>
                    <a:gd name="T42" fmla="*/ 3223 w 3271"/>
                    <a:gd name="T43" fmla="*/ 2787 h 3075"/>
                    <a:gd name="T44" fmla="*/ 3289 w 3271"/>
                    <a:gd name="T45" fmla="*/ 2565 h 3075"/>
                    <a:gd name="T46" fmla="*/ 3295 w 3271"/>
                    <a:gd name="T47" fmla="*/ 2302 h 3075"/>
                    <a:gd name="T48" fmla="*/ 3241 w 3271"/>
                    <a:gd name="T49" fmla="*/ 2008 h 3075"/>
                    <a:gd name="T50" fmla="*/ 3119 w 3271"/>
                    <a:gd name="T51" fmla="*/ 1702 h 3075"/>
                    <a:gd name="T52" fmla="*/ 2801 w 3271"/>
                    <a:gd name="T53" fmla="*/ 1181 h 3075"/>
                    <a:gd name="T54" fmla="*/ 2299 w 3271"/>
                    <a:gd name="T55" fmla="*/ 653 h 3075"/>
                    <a:gd name="T56" fmla="*/ 1824 w 3271"/>
                    <a:gd name="T57" fmla="*/ 318 h 3075"/>
                    <a:gd name="T58" fmla="*/ 1346 w 3271"/>
                    <a:gd name="T59" fmla="*/ 96 h 3075"/>
                    <a:gd name="T60" fmla="*/ 900 w 3271"/>
                    <a:gd name="T61" fmla="*/ 0 h 3075"/>
                    <a:gd name="T62" fmla="*/ 508 w 3271"/>
                    <a:gd name="T63" fmla="*/ 36 h 3075"/>
                    <a:gd name="T64" fmla="*/ 207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3 w 3271"/>
                    <a:gd name="T75" fmla="*/ 1474 h 3075"/>
                    <a:gd name="T76" fmla="*/ 356 w 3271"/>
                    <a:gd name="T77" fmla="*/ 1786 h 3075"/>
                    <a:gd name="T78" fmla="*/ 858 w 3271"/>
                    <a:gd name="T79" fmla="*/ 2380 h 3075"/>
                    <a:gd name="T80" fmla="*/ 1256 w 3271"/>
                    <a:gd name="T81" fmla="*/ 2709 h 3075"/>
                    <a:gd name="T82" fmla="*/ 1671 w 3271"/>
                    <a:gd name="T83" fmla="*/ 2961 h 3075"/>
                    <a:gd name="T84" fmla="*/ 1955 w 3271"/>
                    <a:gd name="T85" fmla="*/ 3075 h 3075"/>
                    <a:gd name="T86" fmla="*/ 1540 w 3271"/>
                    <a:gd name="T87" fmla="*/ 2889 h 3075"/>
                    <a:gd name="T88" fmla="*/ 1127 w 3271"/>
                    <a:gd name="T89" fmla="*/ 2607 h 3075"/>
                    <a:gd name="T90" fmla="*/ 858 w 3271"/>
                    <a:gd name="T91" fmla="*/ 2380 h 3075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grpSp>
              <p:nvGrpSpPr>
                <p:cNvPr id="34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35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82 w 3952"/>
                      <a:gd name="T1" fmla="*/ 2860 h 3501"/>
                      <a:gd name="T2" fmla="*/ 3946 w 3952"/>
                      <a:gd name="T3" fmla="*/ 2614 h 3501"/>
                      <a:gd name="T4" fmla="*/ 3875 w 3952"/>
                      <a:gd name="T5" fmla="*/ 2368 h 3501"/>
                      <a:gd name="T6" fmla="*/ 3764 w 3952"/>
                      <a:gd name="T7" fmla="*/ 2110 h 3501"/>
                      <a:gd name="T8" fmla="*/ 3626 w 3952"/>
                      <a:gd name="T9" fmla="*/ 1853 h 3501"/>
                      <a:gd name="T10" fmla="*/ 3462 w 3952"/>
                      <a:gd name="T11" fmla="*/ 1595 h 3501"/>
                      <a:gd name="T12" fmla="*/ 3271 w 3952"/>
                      <a:gd name="T13" fmla="*/ 1343 h 3501"/>
                      <a:gd name="T14" fmla="*/ 3052 w 3952"/>
                      <a:gd name="T15" fmla="*/ 1103 h 3501"/>
                      <a:gd name="T16" fmla="*/ 2745 w 3952"/>
                      <a:gd name="T17" fmla="*/ 815 h 3501"/>
                      <a:gd name="T18" fmla="*/ 2353 w 3952"/>
                      <a:gd name="T19" fmla="*/ 522 h 3501"/>
                      <a:gd name="T20" fmla="*/ 1961 w 3952"/>
                      <a:gd name="T21" fmla="*/ 288 h 3501"/>
                      <a:gd name="T22" fmla="*/ 1570 w 3952"/>
                      <a:gd name="T23" fmla="*/ 126 h 3501"/>
                      <a:gd name="T24" fmla="*/ 1196 w 3952"/>
                      <a:gd name="T25" fmla="*/ 24 h 3501"/>
                      <a:gd name="T26" fmla="*/ 846 w 3952"/>
                      <a:gd name="T27" fmla="*/ 0 h 3501"/>
                      <a:gd name="T28" fmla="*/ 532 w 3952"/>
                      <a:gd name="T29" fmla="*/ 48 h 3501"/>
                      <a:gd name="T30" fmla="*/ 266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72 w 3952"/>
                      <a:gd name="T39" fmla="*/ 174 h 3501"/>
                      <a:gd name="T40" fmla="*/ 532 w 3952"/>
                      <a:gd name="T41" fmla="*/ 48 h 3501"/>
                      <a:gd name="T42" fmla="*/ 846 w 3952"/>
                      <a:gd name="T43" fmla="*/ 6 h 3501"/>
                      <a:gd name="T44" fmla="*/ 1196 w 3952"/>
                      <a:gd name="T45" fmla="*/ 30 h 3501"/>
                      <a:gd name="T46" fmla="*/ 1570 w 3952"/>
                      <a:gd name="T47" fmla="*/ 132 h 3501"/>
                      <a:gd name="T48" fmla="*/ 1961 w 3952"/>
                      <a:gd name="T49" fmla="*/ 294 h 3501"/>
                      <a:gd name="T50" fmla="*/ 2353 w 3952"/>
                      <a:gd name="T51" fmla="*/ 528 h 3501"/>
                      <a:gd name="T52" fmla="*/ 2739 w 3952"/>
                      <a:gd name="T53" fmla="*/ 821 h 3501"/>
                      <a:gd name="T54" fmla="*/ 3156 w 3952"/>
                      <a:gd name="T55" fmla="*/ 1223 h 3501"/>
                      <a:gd name="T56" fmla="*/ 3366 w 3952"/>
                      <a:gd name="T57" fmla="*/ 1469 h 3501"/>
                      <a:gd name="T58" fmla="*/ 3543 w 3952"/>
                      <a:gd name="T59" fmla="*/ 1727 h 3501"/>
                      <a:gd name="T60" fmla="*/ 3698 w 3952"/>
                      <a:gd name="T61" fmla="*/ 1984 h 3501"/>
                      <a:gd name="T62" fmla="*/ 3820 w 3952"/>
                      <a:gd name="T63" fmla="*/ 2236 h 3501"/>
                      <a:gd name="T64" fmla="*/ 3911 w 3952"/>
                      <a:gd name="T65" fmla="*/ 2494 h 3501"/>
                      <a:gd name="T66" fmla="*/ 3970 w 3952"/>
                      <a:gd name="T67" fmla="*/ 2740 h 3501"/>
                      <a:gd name="T68" fmla="*/ 3988 w 3952"/>
                      <a:gd name="T69" fmla="*/ 2973 h 3501"/>
                      <a:gd name="T70" fmla="*/ 3958 w 3952"/>
                      <a:gd name="T71" fmla="*/ 3255 h 3501"/>
                      <a:gd name="T72" fmla="*/ 3869 w 3952"/>
                      <a:gd name="T73" fmla="*/ 3501 h 3501"/>
                      <a:gd name="T74" fmla="*/ 3922 w 3952"/>
                      <a:gd name="T75" fmla="*/ 3387 h 3501"/>
                      <a:gd name="T76" fmla="*/ 3982 w 3952"/>
                      <a:gd name="T77" fmla="*/ 3123 h 3501"/>
                      <a:gd name="T78" fmla="*/ 3988 w 3952"/>
                      <a:gd name="T79" fmla="*/ 2973 h 3501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36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82 w 3791"/>
                      <a:gd name="T1" fmla="*/ 2416 h 3363"/>
                      <a:gd name="T2" fmla="*/ 422 w 3791"/>
                      <a:gd name="T3" fmla="*/ 2062 h 3363"/>
                      <a:gd name="T4" fmla="*/ 218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42 w 3791"/>
                      <a:gd name="T15" fmla="*/ 246 h 3363"/>
                      <a:gd name="T16" fmla="*/ 586 w 3791"/>
                      <a:gd name="T17" fmla="*/ 48 h 3363"/>
                      <a:gd name="T18" fmla="*/ 1037 w 3791"/>
                      <a:gd name="T19" fmla="*/ 6 h 3363"/>
                      <a:gd name="T20" fmla="*/ 1558 w 3791"/>
                      <a:gd name="T21" fmla="*/ 120 h 3363"/>
                      <a:gd name="T22" fmla="*/ 2108 w 3791"/>
                      <a:gd name="T23" fmla="*/ 378 h 3363"/>
                      <a:gd name="T24" fmla="*/ 2655 w 3791"/>
                      <a:gd name="T25" fmla="*/ 773 h 3363"/>
                      <a:gd name="T26" fmla="*/ 3145 w 3791"/>
                      <a:gd name="T27" fmla="*/ 1265 h 3363"/>
                      <a:gd name="T28" fmla="*/ 3411 w 3791"/>
                      <a:gd name="T29" fmla="*/ 1625 h 3363"/>
                      <a:gd name="T30" fmla="*/ 3615 w 3791"/>
                      <a:gd name="T31" fmla="*/ 1984 h 3363"/>
                      <a:gd name="T32" fmla="*/ 3755 w 3791"/>
                      <a:gd name="T33" fmla="*/ 2344 h 3363"/>
                      <a:gd name="T34" fmla="*/ 3821 w 3791"/>
                      <a:gd name="T35" fmla="*/ 2686 h 3363"/>
                      <a:gd name="T36" fmla="*/ 3785 w 3791"/>
                      <a:gd name="T37" fmla="*/ 3105 h 3363"/>
                      <a:gd name="T38" fmla="*/ 3664 w 3791"/>
                      <a:gd name="T39" fmla="*/ 3363 h 3363"/>
                      <a:gd name="T40" fmla="*/ 3815 w 3791"/>
                      <a:gd name="T41" fmla="*/ 2967 h 3363"/>
                      <a:gd name="T42" fmla="*/ 3827 w 3791"/>
                      <a:gd name="T43" fmla="*/ 2794 h 3363"/>
                      <a:gd name="T44" fmla="*/ 3785 w 3791"/>
                      <a:gd name="T45" fmla="*/ 2458 h 3363"/>
                      <a:gd name="T46" fmla="*/ 3671 w 3791"/>
                      <a:gd name="T47" fmla="*/ 2104 h 3363"/>
                      <a:gd name="T48" fmla="*/ 3489 w 3791"/>
                      <a:gd name="T49" fmla="*/ 1739 h 3363"/>
                      <a:gd name="T50" fmla="*/ 3241 w 3791"/>
                      <a:gd name="T51" fmla="*/ 1385 h 3363"/>
                      <a:gd name="T52" fmla="*/ 2831 w 3791"/>
                      <a:gd name="T53" fmla="*/ 929 h 3363"/>
                      <a:gd name="T54" fmla="*/ 2293 w 3791"/>
                      <a:gd name="T55" fmla="*/ 492 h 3363"/>
                      <a:gd name="T56" fmla="*/ 1737 w 3791"/>
                      <a:gd name="T57" fmla="*/ 192 h 3363"/>
                      <a:gd name="T58" fmla="*/ 1202 w 3791"/>
                      <a:gd name="T59" fmla="*/ 24 h 3363"/>
                      <a:gd name="T60" fmla="*/ 723 w 3791"/>
                      <a:gd name="T61" fmla="*/ 12 h 3363"/>
                      <a:gd name="T62" fmla="*/ 338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4 w 3791"/>
                      <a:gd name="T73" fmla="*/ 1583 h 3363"/>
                      <a:gd name="T74" fmla="*/ 344 w 3791"/>
                      <a:gd name="T75" fmla="*/ 1942 h 3363"/>
                      <a:gd name="T76" fmla="*/ 586 w 3791"/>
                      <a:gd name="T77" fmla="*/ 2302 h 3363"/>
                      <a:gd name="T78" fmla="*/ 996 w 3791"/>
                      <a:gd name="T79" fmla="*/ 2758 h 3363"/>
                      <a:gd name="T80" fmla="*/ 1611 w 3791"/>
                      <a:gd name="T81" fmla="*/ 3237 h 3363"/>
                      <a:gd name="T82" fmla="*/ 1611 w 3791"/>
                      <a:gd name="T83" fmla="*/ 3237 h 3363"/>
                      <a:gd name="T84" fmla="*/ 1002 w 3791"/>
                      <a:gd name="T85" fmla="*/ 2758 h 3363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37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44 w 3527"/>
                      <a:gd name="T1" fmla="*/ 2146 h 3225"/>
                      <a:gd name="T2" fmla="*/ 320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20 w 3527"/>
                      <a:gd name="T15" fmla="*/ 150 h 3225"/>
                      <a:gd name="T16" fmla="*/ 675 w 3527"/>
                      <a:gd name="T17" fmla="*/ 12 h 3225"/>
                      <a:gd name="T18" fmla="*/ 1121 w 3527"/>
                      <a:gd name="T19" fmla="*/ 24 h 3225"/>
                      <a:gd name="T20" fmla="*/ 1623 w 3527"/>
                      <a:gd name="T21" fmla="*/ 174 h 3225"/>
                      <a:gd name="T22" fmla="*/ 2137 w 3527"/>
                      <a:gd name="T23" fmla="*/ 456 h 3225"/>
                      <a:gd name="T24" fmla="*/ 2637 w 3527"/>
                      <a:gd name="T25" fmla="*/ 857 h 3225"/>
                      <a:gd name="T26" fmla="*/ 3103 w 3527"/>
                      <a:gd name="T27" fmla="*/ 1391 h 3225"/>
                      <a:gd name="T28" fmla="*/ 3306 w 3527"/>
                      <a:gd name="T29" fmla="*/ 1726 h 3225"/>
                      <a:gd name="T30" fmla="*/ 3459 w 3527"/>
                      <a:gd name="T31" fmla="*/ 2062 h 3225"/>
                      <a:gd name="T32" fmla="*/ 3542 w 3527"/>
                      <a:gd name="T33" fmla="*/ 2386 h 3225"/>
                      <a:gd name="T34" fmla="*/ 3554 w 3527"/>
                      <a:gd name="T35" fmla="*/ 2680 h 3225"/>
                      <a:gd name="T36" fmla="*/ 3507 w 3527"/>
                      <a:gd name="T37" fmla="*/ 2931 h 3225"/>
                      <a:gd name="T38" fmla="*/ 3392 w 3527"/>
                      <a:gd name="T39" fmla="*/ 3141 h 3225"/>
                      <a:gd name="T40" fmla="*/ 3312 w 3527"/>
                      <a:gd name="T41" fmla="*/ 3225 h 3225"/>
                      <a:gd name="T42" fmla="*/ 3342 w 3527"/>
                      <a:gd name="T43" fmla="*/ 3201 h 3225"/>
                      <a:gd name="T44" fmla="*/ 3477 w 3527"/>
                      <a:gd name="T45" fmla="*/ 3009 h 3225"/>
                      <a:gd name="T46" fmla="*/ 3548 w 3527"/>
                      <a:gd name="T47" fmla="*/ 2769 h 3225"/>
                      <a:gd name="T48" fmla="*/ 3554 w 3527"/>
                      <a:gd name="T49" fmla="*/ 2488 h 3225"/>
                      <a:gd name="T50" fmla="*/ 3495 w 3527"/>
                      <a:gd name="T51" fmla="*/ 2170 h 3225"/>
                      <a:gd name="T52" fmla="*/ 3366 w 3527"/>
                      <a:gd name="T53" fmla="*/ 1834 h 3225"/>
                      <a:gd name="T54" fmla="*/ 3175 w 3527"/>
                      <a:gd name="T55" fmla="*/ 1499 h 3225"/>
                      <a:gd name="T56" fmla="*/ 2843 w 3527"/>
                      <a:gd name="T57" fmla="*/ 1061 h 3225"/>
                      <a:gd name="T58" fmla="*/ 2305 w 3527"/>
                      <a:gd name="T59" fmla="*/ 575 h 3225"/>
                      <a:gd name="T60" fmla="*/ 1793 w 3527"/>
                      <a:gd name="T61" fmla="*/ 252 h 3225"/>
                      <a:gd name="T62" fmla="*/ 1285 w 3527"/>
                      <a:gd name="T63" fmla="*/ 60 h 3225"/>
                      <a:gd name="T64" fmla="*/ 816 w 3527"/>
                      <a:gd name="T65" fmla="*/ 0 h 3225"/>
                      <a:gd name="T66" fmla="*/ 421 w 3527"/>
                      <a:gd name="T67" fmla="*/ 84 h 3225"/>
                      <a:gd name="T68" fmla="*/ 170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4 w 3527"/>
                      <a:gd name="T79" fmla="*/ 1708 h 3225"/>
                      <a:gd name="T80" fmla="*/ 457 w 3527"/>
                      <a:gd name="T81" fmla="*/ 2038 h 3225"/>
                      <a:gd name="T82" fmla="*/ 923 w 3527"/>
                      <a:gd name="T83" fmla="*/ 2572 h 3225"/>
                      <a:gd name="T84" fmla="*/ 1267 w 3527"/>
                      <a:gd name="T85" fmla="*/ 2865 h 3225"/>
                      <a:gd name="T86" fmla="*/ 1623 w 3527"/>
                      <a:gd name="T87" fmla="*/ 3099 h 3225"/>
                      <a:gd name="T88" fmla="*/ 1871 w 3527"/>
                      <a:gd name="T89" fmla="*/ 3225 h 3225"/>
                      <a:gd name="T90" fmla="*/ 1509 w 3527"/>
                      <a:gd name="T91" fmla="*/ 3027 h 3225"/>
                      <a:gd name="T92" fmla="*/ 1154 w 3527"/>
                      <a:gd name="T93" fmla="*/ 2769 h 3225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grpSp>
                <p:nvGrpSpPr>
                  <p:cNvPr id="38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39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84 w 4251"/>
                        <a:gd name="T1" fmla="*/ 3237 h 3794"/>
                        <a:gd name="T2" fmla="*/ 4242 w 4251"/>
                        <a:gd name="T3" fmla="*/ 2961 h 3794"/>
                        <a:gd name="T4" fmla="*/ 4159 w 4251"/>
                        <a:gd name="T5" fmla="*/ 2679 h 3794"/>
                        <a:gd name="T6" fmla="*/ 4036 w 4251"/>
                        <a:gd name="T7" fmla="*/ 2391 h 3794"/>
                        <a:gd name="T8" fmla="*/ 3881 w 4251"/>
                        <a:gd name="T9" fmla="*/ 2098 h 3794"/>
                        <a:gd name="T10" fmla="*/ 3692 w 4251"/>
                        <a:gd name="T11" fmla="*/ 1810 h 3794"/>
                        <a:gd name="T12" fmla="*/ 3471 w 4251"/>
                        <a:gd name="T13" fmla="*/ 1528 h 3794"/>
                        <a:gd name="T14" fmla="*/ 3223 w 4251"/>
                        <a:gd name="T15" fmla="*/ 1252 h 3794"/>
                        <a:gd name="T16" fmla="*/ 2885 w 4251"/>
                        <a:gd name="T17" fmla="*/ 935 h 3794"/>
                        <a:gd name="T18" fmla="*/ 2455 w 4251"/>
                        <a:gd name="T19" fmla="*/ 605 h 3794"/>
                        <a:gd name="T20" fmla="*/ 2009 w 4251"/>
                        <a:gd name="T21" fmla="*/ 341 h 3794"/>
                        <a:gd name="T22" fmla="*/ 1564 w 4251"/>
                        <a:gd name="T23" fmla="*/ 143 h 3794"/>
                        <a:gd name="T24" fmla="*/ 1133 w 4251"/>
                        <a:gd name="T25" fmla="*/ 35 h 3794"/>
                        <a:gd name="T26" fmla="*/ 747 w 4251"/>
                        <a:gd name="T27" fmla="*/ 0 h 3794"/>
                        <a:gd name="T28" fmla="*/ 404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6 w 4251"/>
                        <a:gd name="T35" fmla="*/ 101 h 3794"/>
                        <a:gd name="T36" fmla="*/ 592 w 4251"/>
                        <a:gd name="T37" fmla="*/ 18 h 3794"/>
                        <a:gd name="T38" fmla="*/ 966 w 4251"/>
                        <a:gd name="T39" fmla="*/ 18 h 3794"/>
                        <a:gd name="T40" fmla="*/ 1369 w 4251"/>
                        <a:gd name="T41" fmla="*/ 95 h 3794"/>
                        <a:gd name="T42" fmla="*/ 1797 w 4251"/>
                        <a:gd name="T43" fmla="*/ 245 h 3794"/>
                        <a:gd name="T44" fmla="*/ 2233 w 4251"/>
                        <a:gd name="T45" fmla="*/ 467 h 3794"/>
                        <a:gd name="T46" fmla="*/ 2667 w 4251"/>
                        <a:gd name="T47" fmla="*/ 761 h 3794"/>
                        <a:gd name="T48" fmla="*/ 3088 w 4251"/>
                        <a:gd name="T49" fmla="*/ 1120 h 3794"/>
                        <a:gd name="T50" fmla="*/ 3348 w 4251"/>
                        <a:gd name="T51" fmla="*/ 1390 h 3794"/>
                        <a:gd name="T52" fmla="*/ 3585 w 4251"/>
                        <a:gd name="T53" fmla="*/ 1666 h 3794"/>
                        <a:gd name="T54" fmla="*/ 3790 w 4251"/>
                        <a:gd name="T55" fmla="*/ 1954 h 3794"/>
                        <a:gd name="T56" fmla="*/ 3958 w 4251"/>
                        <a:gd name="T57" fmla="*/ 2247 h 3794"/>
                        <a:gd name="T58" fmla="*/ 4096 w 4251"/>
                        <a:gd name="T59" fmla="*/ 2535 h 3794"/>
                        <a:gd name="T60" fmla="*/ 4201 w 4251"/>
                        <a:gd name="T61" fmla="*/ 2823 h 3794"/>
                        <a:gd name="T62" fmla="*/ 4260 w 4251"/>
                        <a:gd name="T63" fmla="*/ 3105 h 3794"/>
                        <a:gd name="T64" fmla="*/ 4284 w 4251"/>
                        <a:gd name="T65" fmla="*/ 3368 h 3794"/>
                        <a:gd name="T66" fmla="*/ 4272 w 4251"/>
                        <a:gd name="T67" fmla="*/ 3590 h 3794"/>
                        <a:gd name="T68" fmla="*/ 4224 w 4251"/>
                        <a:gd name="T69" fmla="*/ 3794 h 3794"/>
                        <a:gd name="T70" fmla="*/ 4254 w 4251"/>
                        <a:gd name="T71" fmla="*/ 3692 h 3794"/>
                        <a:gd name="T72" fmla="*/ 4284 w 4251"/>
                        <a:gd name="T73" fmla="*/ 3482 h 3794"/>
                        <a:gd name="T74" fmla="*/ 4290 w 4251"/>
                        <a:gd name="T75" fmla="*/ 3368 h 3794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</a:gdLst>
                      <a:ahLst/>
                      <a:cxnLst>
                        <a:cxn ang="T76">
                          <a:pos x="T0" y="T1"/>
                        </a:cxn>
                        <a:cxn ang="T77">
                          <a:pos x="T2" y="T3"/>
                        </a:cxn>
                        <a:cxn ang="T78">
                          <a:pos x="T4" y="T5"/>
                        </a:cxn>
                        <a:cxn ang="T79">
                          <a:pos x="T6" y="T7"/>
                        </a:cxn>
                        <a:cxn ang="T80">
                          <a:pos x="T8" y="T9"/>
                        </a:cxn>
                        <a:cxn ang="T81">
                          <a:pos x="T10" y="T11"/>
                        </a:cxn>
                        <a:cxn ang="T82">
                          <a:pos x="T12" y="T13"/>
                        </a:cxn>
                        <a:cxn ang="T83">
                          <a:pos x="T14" y="T15"/>
                        </a:cxn>
                        <a:cxn ang="T84">
                          <a:pos x="T16" y="T17"/>
                        </a:cxn>
                        <a:cxn ang="T85">
                          <a:pos x="T18" y="T19"/>
                        </a:cxn>
                        <a:cxn ang="T86">
                          <a:pos x="T20" y="T21"/>
                        </a:cxn>
                        <a:cxn ang="T87">
                          <a:pos x="T22" y="T23"/>
                        </a:cxn>
                        <a:cxn ang="T88">
                          <a:pos x="T24" y="T25"/>
                        </a:cxn>
                        <a:cxn ang="T89">
                          <a:pos x="T26" y="T27"/>
                        </a:cxn>
                        <a:cxn ang="T90">
                          <a:pos x="T28" y="T29"/>
                        </a:cxn>
                        <a:cxn ang="T91">
                          <a:pos x="T30" y="T31"/>
                        </a:cxn>
                        <a:cxn ang="T92">
                          <a:pos x="T32" y="T33"/>
                        </a:cxn>
                        <a:cxn ang="T93">
                          <a:pos x="T34" y="T35"/>
                        </a:cxn>
                        <a:cxn ang="T94">
                          <a:pos x="T36" y="T37"/>
                        </a:cxn>
                        <a:cxn ang="T95">
                          <a:pos x="T38" y="T39"/>
                        </a:cxn>
                        <a:cxn ang="T96">
                          <a:pos x="T40" y="T41"/>
                        </a:cxn>
                        <a:cxn ang="T97">
                          <a:pos x="T42" y="T43"/>
                        </a:cxn>
                        <a:cxn ang="T98">
                          <a:pos x="T44" y="T45"/>
                        </a:cxn>
                        <a:cxn ang="T99">
                          <a:pos x="T46" y="T47"/>
                        </a:cxn>
                        <a:cxn ang="T100">
                          <a:pos x="T48" y="T49"/>
                        </a:cxn>
                        <a:cxn ang="T101">
                          <a:pos x="T50" y="T51"/>
                        </a:cxn>
                        <a:cxn ang="T102">
                          <a:pos x="T52" y="T53"/>
                        </a:cxn>
                        <a:cxn ang="T103">
                          <a:pos x="T54" y="T55"/>
                        </a:cxn>
                        <a:cxn ang="T104">
                          <a:pos x="T56" y="T57"/>
                        </a:cxn>
                        <a:cxn ang="T105">
                          <a:pos x="T58" y="T59"/>
                        </a:cxn>
                        <a:cxn ang="T106">
                          <a:pos x="T60" y="T61"/>
                        </a:cxn>
                        <a:cxn ang="T107">
                          <a:pos x="T62" y="T63"/>
                        </a:cxn>
                        <a:cxn ang="T108">
                          <a:pos x="T64" y="T65"/>
                        </a:cxn>
                        <a:cxn ang="T109">
                          <a:pos x="T66" y="T67"/>
                        </a:cxn>
                        <a:cxn ang="T110">
                          <a:pos x="T68" y="T69"/>
                        </a:cxn>
                        <a:cxn ang="T111">
                          <a:pos x="T70" y="T71"/>
                        </a:cxn>
                        <a:cxn ang="T112">
                          <a:pos x="T72" y="T73"/>
                        </a:cxn>
                        <a:cxn ang="T113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cs-CZ"/>
                    </a:p>
                  </p:txBody>
                </p:sp>
                <p:grpSp>
                  <p:nvGrpSpPr>
                    <p:cNvPr id="40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41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4 w 4108"/>
                          <a:gd name="T1" fmla="*/ 186 h 3657"/>
                          <a:gd name="T2" fmla="*/ 445 w 4108"/>
                          <a:gd name="T3" fmla="*/ 54 h 3657"/>
                          <a:gd name="T4" fmla="*/ 777 w 4108"/>
                          <a:gd name="T5" fmla="*/ 6 h 3657"/>
                          <a:gd name="T6" fmla="*/ 1148 w 4108"/>
                          <a:gd name="T7" fmla="*/ 36 h 3657"/>
                          <a:gd name="T8" fmla="*/ 1552 w 4108"/>
                          <a:gd name="T9" fmla="*/ 144 h 3657"/>
                          <a:gd name="T10" fmla="*/ 1967 w 4108"/>
                          <a:gd name="T11" fmla="*/ 324 h 3657"/>
                          <a:gd name="T12" fmla="*/ 2391 w 4108"/>
                          <a:gd name="T13" fmla="*/ 570 h 3657"/>
                          <a:gd name="T14" fmla="*/ 2807 w 4108"/>
                          <a:gd name="T15" fmla="*/ 888 h 3657"/>
                          <a:gd name="T16" fmla="*/ 3133 w 4108"/>
                          <a:gd name="T17" fmla="*/ 1193 h 3657"/>
                          <a:gd name="T18" fmla="*/ 3369 w 4108"/>
                          <a:gd name="T19" fmla="*/ 1451 h 3657"/>
                          <a:gd name="T20" fmla="*/ 3573 w 4108"/>
                          <a:gd name="T21" fmla="*/ 1721 h 3657"/>
                          <a:gd name="T22" fmla="*/ 3755 w 4108"/>
                          <a:gd name="T23" fmla="*/ 1997 h 3657"/>
                          <a:gd name="T24" fmla="*/ 3899 w 4108"/>
                          <a:gd name="T25" fmla="*/ 2272 h 3657"/>
                          <a:gd name="T26" fmla="*/ 4015 w 4108"/>
                          <a:gd name="T27" fmla="*/ 2548 h 3657"/>
                          <a:gd name="T28" fmla="*/ 4099 w 4108"/>
                          <a:gd name="T29" fmla="*/ 2818 h 3657"/>
                          <a:gd name="T30" fmla="*/ 4141 w 4108"/>
                          <a:gd name="T31" fmla="*/ 3070 h 3657"/>
                          <a:gd name="T32" fmla="*/ 4141 w 4108"/>
                          <a:gd name="T33" fmla="*/ 3321 h 3657"/>
                          <a:gd name="T34" fmla="*/ 4099 w 4108"/>
                          <a:gd name="T35" fmla="*/ 3549 h 3657"/>
                          <a:gd name="T36" fmla="*/ 4069 w 4108"/>
                          <a:gd name="T37" fmla="*/ 3657 h 3657"/>
                          <a:gd name="T38" fmla="*/ 4129 w 4108"/>
                          <a:gd name="T39" fmla="*/ 3447 h 3657"/>
                          <a:gd name="T40" fmla="*/ 4147 w 4108"/>
                          <a:gd name="T41" fmla="*/ 3213 h 3657"/>
                          <a:gd name="T42" fmla="*/ 4141 w 4108"/>
                          <a:gd name="T43" fmla="*/ 3070 h 3657"/>
                          <a:gd name="T44" fmla="*/ 4099 w 4108"/>
                          <a:gd name="T45" fmla="*/ 2812 h 3657"/>
                          <a:gd name="T46" fmla="*/ 4021 w 4108"/>
                          <a:gd name="T47" fmla="*/ 2548 h 3657"/>
                          <a:gd name="T48" fmla="*/ 3905 w 4108"/>
                          <a:gd name="T49" fmla="*/ 2272 h 3657"/>
                          <a:gd name="T50" fmla="*/ 3761 w 4108"/>
                          <a:gd name="T51" fmla="*/ 1997 h 3657"/>
                          <a:gd name="T52" fmla="*/ 3579 w 4108"/>
                          <a:gd name="T53" fmla="*/ 1721 h 3657"/>
                          <a:gd name="T54" fmla="*/ 3375 w 4108"/>
                          <a:gd name="T55" fmla="*/ 1451 h 3657"/>
                          <a:gd name="T56" fmla="*/ 3139 w 4108"/>
                          <a:gd name="T57" fmla="*/ 1187 h 3657"/>
                          <a:gd name="T58" fmla="*/ 2819 w 4108"/>
                          <a:gd name="T59" fmla="*/ 888 h 3657"/>
                          <a:gd name="T60" fmla="*/ 2410 w 4108"/>
                          <a:gd name="T61" fmla="*/ 576 h 3657"/>
                          <a:gd name="T62" fmla="*/ 1985 w 4108"/>
                          <a:gd name="T63" fmla="*/ 330 h 3657"/>
                          <a:gd name="T64" fmla="*/ 1558 w 4108"/>
                          <a:gd name="T65" fmla="*/ 144 h 3657"/>
                          <a:gd name="T66" fmla="*/ 1142 w 4108"/>
                          <a:gd name="T67" fmla="*/ 30 h 3657"/>
                          <a:gd name="T68" fmla="*/ 759 w 4108"/>
                          <a:gd name="T69" fmla="*/ 0 h 3657"/>
                          <a:gd name="T70" fmla="*/ 434 w 4108"/>
                          <a:gd name="T71" fmla="*/ 54 h 3657"/>
                          <a:gd name="T72" fmla="*/ 164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</a:gdLst>
                        <a:ahLst/>
                        <a:cxnLst>
                          <a:cxn ang="T80">
                            <a:pos x="T0" y="T1"/>
                          </a:cxn>
                          <a:cxn ang="T81">
                            <a:pos x="T2" y="T3"/>
                          </a:cxn>
                          <a:cxn ang="T82">
                            <a:pos x="T4" y="T5"/>
                          </a:cxn>
                          <a:cxn ang="T83">
                            <a:pos x="T6" y="T7"/>
                          </a:cxn>
                          <a:cxn ang="T84">
                            <a:pos x="T8" y="T9"/>
                          </a:cxn>
                          <a:cxn ang="T85">
                            <a:pos x="T10" y="T11"/>
                          </a:cxn>
                          <a:cxn ang="T86">
                            <a:pos x="T12" y="T13"/>
                          </a:cxn>
                          <a:cxn ang="T87">
                            <a:pos x="T14" y="T15"/>
                          </a:cxn>
                          <a:cxn ang="T88">
                            <a:pos x="T16" y="T17"/>
                          </a:cxn>
                          <a:cxn ang="T89">
                            <a:pos x="T18" y="T19"/>
                          </a:cxn>
                          <a:cxn ang="T90">
                            <a:pos x="T20" y="T21"/>
                          </a:cxn>
                          <a:cxn ang="T91">
                            <a:pos x="T22" y="T23"/>
                          </a:cxn>
                          <a:cxn ang="T92">
                            <a:pos x="T24" y="T25"/>
                          </a:cxn>
                          <a:cxn ang="T93">
                            <a:pos x="T26" y="T27"/>
                          </a:cxn>
                          <a:cxn ang="T94">
                            <a:pos x="T28" y="T29"/>
                          </a:cxn>
                          <a:cxn ang="T95">
                            <a:pos x="T30" y="T31"/>
                          </a:cxn>
                          <a:cxn ang="T96">
                            <a:pos x="T32" y="T33"/>
                          </a:cxn>
                          <a:cxn ang="T97">
                            <a:pos x="T34" y="T35"/>
                          </a:cxn>
                          <a:cxn ang="T98">
                            <a:pos x="T36" y="T37"/>
                          </a:cxn>
                          <a:cxn ang="T99">
                            <a:pos x="T38" y="T39"/>
                          </a:cxn>
                          <a:cxn ang="T100">
                            <a:pos x="T40" y="T41"/>
                          </a:cxn>
                          <a:cxn ang="T101">
                            <a:pos x="T42" y="T43"/>
                          </a:cxn>
                          <a:cxn ang="T102">
                            <a:pos x="T44" y="T45"/>
                          </a:cxn>
                          <a:cxn ang="T103">
                            <a:pos x="T46" y="T47"/>
                          </a:cxn>
                          <a:cxn ang="T104">
                            <a:pos x="T48" y="T49"/>
                          </a:cxn>
                          <a:cxn ang="T105">
                            <a:pos x="T50" y="T51"/>
                          </a:cxn>
                          <a:cxn ang="T106">
                            <a:pos x="T52" y="T53"/>
                          </a:cxn>
                          <a:cxn ang="T107">
                            <a:pos x="T54" y="T55"/>
                          </a:cxn>
                          <a:cxn ang="T108">
                            <a:pos x="T56" y="T57"/>
                          </a:cxn>
                          <a:cxn ang="T109">
                            <a:pos x="T58" y="T59"/>
                          </a:cxn>
                          <a:cxn ang="T110">
                            <a:pos x="T60" y="T61"/>
                          </a:cxn>
                          <a:cxn ang="T111">
                            <a:pos x="T62" y="T63"/>
                          </a:cxn>
                          <a:cxn ang="T112">
                            <a:pos x="T64" y="T65"/>
                          </a:cxn>
                          <a:cxn ang="T113">
                            <a:pos x="T66" y="T67"/>
                          </a:cxn>
                          <a:cxn ang="T114">
                            <a:pos x="T68" y="T69"/>
                          </a:cxn>
                          <a:cxn ang="T115">
                            <a:pos x="T70" y="T71"/>
                          </a:cxn>
                          <a:cxn ang="T116">
                            <a:pos x="T72" y="T73"/>
                          </a:cxn>
                          <a:cxn ang="T117">
                            <a:pos x="T74" y="T75"/>
                          </a:cxn>
                          <a:cxn ang="T118">
                            <a:pos x="T76" y="T77"/>
                          </a:cxn>
                          <a:cxn ang="T119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>
                          <a:defRPr/>
                        </a:pPr>
                        <a:endParaRPr lang="cs-CZ"/>
                      </a:p>
                    </p:txBody>
                  </p:sp>
                  <p:grpSp>
                    <p:nvGrpSpPr>
                      <p:cNvPr id="42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43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44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45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46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47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48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49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50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51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52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53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54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55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56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57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58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59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60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61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62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63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64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65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66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67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68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69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70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71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72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73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74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75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76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77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78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18 w 1537"/>
                            <a:gd name="T1" fmla="*/ 1264 h 1768"/>
                            <a:gd name="T2" fmla="*/ 1067 w 1537"/>
                            <a:gd name="T3" fmla="*/ 1402 h 1768"/>
                            <a:gd name="T4" fmla="*/ 1226 w 1537"/>
                            <a:gd name="T5" fmla="*/ 1528 h 1768"/>
                            <a:gd name="T6" fmla="*/ 1381 w 1537"/>
                            <a:gd name="T7" fmla="*/ 1654 h 1768"/>
                            <a:gd name="T8" fmla="*/ 1546 w 1537"/>
                            <a:gd name="T9" fmla="*/ 1768 h 1768"/>
                            <a:gd name="T10" fmla="*/ 1552 w 1537"/>
                            <a:gd name="T11" fmla="*/ 1768 h 1768"/>
                            <a:gd name="T12" fmla="*/ 1387 w 1537"/>
                            <a:gd name="T13" fmla="*/ 1654 h 1768"/>
                            <a:gd name="T14" fmla="*/ 1232 w 1537"/>
                            <a:gd name="T15" fmla="*/ 1534 h 1768"/>
                            <a:gd name="T16" fmla="*/ 1073 w 1537"/>
                            <a:gd name="T17" fmla="*/ 1402 h 1768"/>
                            <a:gd name="T18" fmla="*/ 924 w 1537"/>
                            <a:gd name="T19" fmla="*/ 1258 h 1768"/>
                            <a:gd name="T20" fmla="*/ 772 w 1537"/>
                            <a:gd name="T21" fmla="*/ 1115 h 1768"/>
                            <a:gd name="T22" fmla="*/ 634 w 1537"/>
                            <a:gd name="T23" fmla="*/ 959 h 1768"/>
                            <a:gd name="T24" fmla="*/ 502 w 1537"/>
                            <a:gd name="T25" fmla="*/ 803 h 1768"/>
                            <a:gd name="T26" fmla="*/ 380 w 1537"/>
                            <a:gd name="T27" fmla="*/ 647 h 1768"/>
                            <a:gd name="T28" fmla="*/ 272 w 1537"/>
                            <a:gd name="T29" fmla="*/ 485 h 1768"/>
                            <a:gd name="T30" fmla="*/ 170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70 w 1537"/>
                            <a:gd name="T41" fmla="*/ 335 h 1768"/>
                            <a:gd name="T42" fmla="*/ 272 w 1537"/>
                            <a:gd name="T43" fmla="*/ 491 h 1768"/>
                            <a:gd name="T44" fmla="*/ 380 w 1537"/>
                            <a:gd name="T45" fmla="*/ 653 h 1768"/>
                            <a:gd name="T46" fmla="*/ 502 w 1537"/>
                            <a:gd name="T47" fmla="*/ 809 h 1768"/>
                            <a:gd name="T48" fmla="*/ 634 w 1537"/>
                            <a:gd name="T49" fmla="*/ 965 h 1768"/>
                            <a:gd name="T50" fmla="*/ 772 w 1537"/>
                            <a:gd name="T51" fmla="*/ 1121 h 1768"/>
                            <a:gd name="T52" fmla="*/ 918 w 1537"/>
                            <a:gd name="T53" fmla="*/ 1264 h 1768"/>
                            <a:gd name="T54" fmla="*/ 918 w 1537"/>
                            <a:gd name="T55" fmla="*/ 1264 h 1768"/>
                            <a:gd name="T56" fmla="*/ 0 60000 65536"/>
                            <a:gd name="T57" fmla="*/ 0 60000 65536"/>
                            <a:gd name="T58" fmla="*/ 0 60000 65536"/>
                            <a:gd name="T59" fmla="*/ 0 60000 65536"/>
                            <a:gd name="T60" fmla="*/ 0 60000 65536"/>
                            <a:gd name="T61" fmla="*/ 0 60000 65536"/>
                            <a:gd name="T62" fmla="*/ 0 60000 65536"/>
                            <a:gd name="T63" fmla="*/ 0 60000 65536"/>
                            <a:gd name="T64" fmla="*/ 0 60000 65536"/>
                            <a:gd name="T65" fmla="*/ 0 60000 65536"/>
                            <a:gd name="T66" fmla="*/ 0 60000 65536"/>
                            <a:gd name="T67" fmla="*/ 0 60000 65536"/>
                            <a:gd name="T68" fmla="*/ 0 60000 65536"/>
                            <a:gd name="T69" fmla="*/ 0 60000 65536"/>
                            <a:gd name="T70" fmla="*/ 0 60000 65536"/>
                            <a:gd name="T71" fmla="*/ 0 60000 65536"/>
                            <a:gd name="T72" fmla="*/ 0 60000 65536"/>
                            <a:gd name="T73" fmla="*/ 0 60000 65536"/>
                            <a:gd name="T74" fmla="*/ 0 60000 65536"/>
                            <a:gd name="T75" fmla="*/ 0 60000 65536"/>
                            <a:gd name="T76" fmla="*/ 0 60000 65536"/>
                            <a:gd name="T77" fmla="*/ 0 60000 65536"/>
                            <a:gd name="T78" fmla="*/ 0 60000 65536"/>
                            <a:gd name="T79" fmla="*/ 0 60000 65536"/>
                            <a:gd name="T80" fmla="*/ 0 60000 65536"/>
                            <a:gd name="T81" fmla="*/ 0 60000 65536"/>
                            <a:gd name="T82" fmla="*/ 0 60000 65536"/>
                            <a:gd name="T83" fmla="*/ 0 60000 65536"/>
                          </a:gdLst>
                          <a:ahLst/>
                          <a:cxnLst>
                            <a:cxn ang="T56">
                              <a:pos x="T0" y="T1"/>
                            </a:cxn>
                            <a:cxn ang="T57">
                              <a:pos x="T2" y="T3"/>
                            </a:cxn>
                            <a:cxn ang="T58">
                              <a:pos x="T4" y="T5"/>
                            </a:cxn>
                            <a:cxn ang="T59">
                              <a:pos x="T6" y="T7"/>
                            </a:cxn>
                            <a:cxn ang="T60">
                              <a:pos x="T8" y="T9"/>
                            </a:cxn>
                            <a:cxn ang="T61">
                              <a:pos x="T10" y="T11"/>
                            </a:cxn>
                            <a:cxn ang="T62">
                              <a:pos x="T12" y="T13"/>
                            </a:cxn>
                            <a:cxn ang="T63">
                              <a:pos x="T14" y="T15"/>
                            </a:cxn>
                            <a:cxn ang="T64">
                              <a:pos x="T16" y="T17"/>
                            </a:cxn>
                            <a:cxn ang="T65">
                              <a:pos x="T18" y="T19"/>
                            </a:cxn>
                            <a:cxn ang="T66">
                              <a:pos x="T20" y="T21"/>
                            </a:cxn>
                            <a:cxn ang="T67">
                              <a:pos x="T22" y="T23"/>
                            </a:cxn>
                            <a:cxn ang="T68">
                              <a:pos x="T24" y="T25"/>
                            </a:cxn>
                            <a:cxn ang="T69">
                              <a:pos x="T26" y="T27"/>
                            </a:cxn>
                            <a:cxn ang="T70">
                              <a:pos x="T28" y="T29"/>
                            </a:cxn>
                            <a:cxn ang="T71">
                              <a:pos x="T30" y="T31"/>
                            </a:cxn>
                            <a:cxn ang="T72">
                              <a:pos x="T32" y="T33"/>
                            </a:cxn>
                            <a:cxn ang="T73">
                              <a:pos x="T34" y="T35"/>
                            </a:cxn>
                            <a:cxn ang="T74">
                              <a:pos x="T36" y="T37"/>
                            </a:cxn>
                            <a:cxn ang="T75">
                              <a:pos x="T38" y="T39"/>
                            </a:cxn>
                            <a:cxn ang="T76">
                              <a:pos x="T40" y="T41"/>
                            </a:cxn>
                            <a:cxn ang="T77">
                              <a:pos x="T42" y="T43"/>
                            </a:cxn>
                            <a:cxn ang="T78">
                              <a:pos x="T44" y="T45"/>
                            </a:cxn>
                            <a:cxn ang="T79">
                              <a:pos x="T46" y="T47"/>
                            </a:cxn>
                            <a:cxn ang="T80">
                              <a:pos x="T48" y="T49"/>
                            </a:cxn>
                            <a:cxn ang="T81">
                              <a:pos x="T50" y="T51"/>
                            </a:cxn>
                            <a:cxn ang="T82">
                              <a:pos x="T52" y="T53"/>
                            </a:cxn>
                            <a:cxn ang="T83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grpSp>
                      <p:nvGrpSpPr>
                        <p:cNvPr id="79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116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5" y="2871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cs-CZ"/>
                          </a:p>
                        </p:txBody>
                      </p:sp>
                      <p:sp>
                        <p:nvSpPr>
                          <p:cNvPr id="117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cs-CZ"/>
                          </a:p>
                        </p:txBody>
                      </p:sp>
                      <p:sp>
                        <p:nvSpPr>
                          <p:cNvPr id="118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cs-CZ"/>
                          </a:p>
                        </p:txBody>
                      </p:sp>
                      <p:sp>
                        <p:nvSpPr>
                          <p:cNvPr id="119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cs-CZ"/>
                          </a:p>
                        </p:txBody>
                      </p:sp>
                      <p:sp>
                        <p:nvSpPr>
                          <p:cNvPr id="120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cs-CZ"/>
                          </a:p>
                        </p:txBody>
                      </p:sp>
                      <p:sp>
                        <p:nvSpPr>
                          <p:cNvPr id="121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cs-CZ"/>
                          </a:p>
                        </p:txBody>
                      </p:sp>
                      <p:sp>
                        <p:nvSpPr>
                          <p:cNvPr id="122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6" y="1867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cs-CZ"/>
                          </a:p>
                        </p:txBody>
                      </p:sp>
                      <p:sp>
                        <p:nvSpPr>
                          <p:cNvPr id="123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cs-CZ"/>
                          </a:p>
                        </p:txBody>
                      </p:sp>
                      <p:sp>
                        <p:nvSpPr>
                          <p:cNvPr id="124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8" y="1538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cs-CZ"/>
                          </a:p>
                        </p:txBody>
                      </p:sp>
                      <p:sp>
                        <p:nvSpPr>
                          <p:cNvPr id="125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4" y="1359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cs-CZ"/>
                          </a:p>
                        </p:txBody>
                      </p:sp>
                      <p:sp>
                        <p:nvSpPr>
                          <p:cNvPr id="126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cs-CZ"/>
                          </a:p>
                        </p:txBody>
                      </p:sp>
                      <p:sp>
                        <p:nvSpPr>
                          <p:cNvPr id="127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7" y="1004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cs-CZ"/>
                          </a:p>
                        </p:txBody>
                      </p:sp>
                    </p:grpSp>
                    <p:sp>
                      <p:nvSpPr>
                        <p:cNvPr id="80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81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82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83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84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85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86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87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88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89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90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91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92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93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94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95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96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97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98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99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00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01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02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03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04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05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06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07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08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09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0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1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2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3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4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5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20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21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22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grpSp>
              <p:nvGrpSpPr>
                <p:cNvPr id="23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24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25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26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27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28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29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30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31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32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</p:grpSp>
          </p:grpSp>
        </p:grpSp>
        <p:grpSp>
          <p:nvGrpSpPr>
            <p:cNvPr id="6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7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82 w 1435"/>
                  <a:gd name="T1" fmla="*/ 1150 h 1618"/>
                  <a:gd name="T2" fmla="*/ 750 w 1435"/>
                  <a:gd name="T3" fmla="*/ 1019 h 1618"/>
                  <a:gd name="T4" fmla="*/ 616 w 1435"/>
                  <a:gd name="T5" fmla="*/ 875 h 1618"/>
                  <a:gd name="T6" fmla="*/ 496 w 1435"/>
                  <a:gd name="T7" fmla="*/ 737 h 1618"/>
                  <a:gd name="T8" fmla="*/ 380 w 1435"/>
                  <a:gd name="T9" fmla="*/ 593 h 1618"/>
                  <a:gd name="T10" fmla="*/ 278 w 1435"/>
                  <a:gd name="T11" fmla="*/ 443 h 1618"/>
                  <a:gd name="T12" fmla="*/ 176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6 w 1435"/>
                  <a:gd name="T23" fmla="*/ 305 h 1618"/>
                  <a:gd name="T24" fmla="*/ 272 w 1435"/>
                  <a:gd name="T25" fmla="*/ 449 h 1618"/>
                  <a:gd name="T26" fmla="*/ 380 w 1435"/>
                  <a:gd name="T27" fmla="*/ 593 h 1618"/>
                  <a:gd name="T28" fmla="*/ 496 w 1435"/>
                  <a:gd name="T29" fmla="*/ 737 h 1618"/>
                  <a:gd name="T30" fmla="*/ 616 w 1435"/>
                  <a:gd name="T31" fmla="*/ 881 h 1618"/>
                  <a:gd name="T32" fmla="*/ 744 w 1435"/>
                  <a:gd name="T33" fmla="*/ 1019 h 1618"/>
                  <a:gd name="T34" fmla="*/ 882 w 1435"/>
                  <a:gd name="T35" fmla="*/ 1150 h 1618"/>
                  <a:gd name="T36" fmla="*/ 1022 w 1435"/>
                  <a:gd name="T37" fmla="*/ 1276 h 1618"/>
                  <a:gd name="T38" fmla="*/ 1160 w 1435"/>
                  <a:gd name="T39" fmla="*/ 1396 h 1618"/>
                  <a:gd name="T40" fmla="*/ 1299 w 1435"/>
                  <a:gd name="T41" fmla="*/ 1510 h 1618"/>
                  <a:gd name="T42" fmla="*/ 1444 w 1435"/>
                  <a:gd name="T43" fmla="*/ 1618 h 1618"/>
                  <a:gd name="T44" fmla="*/ 1450 w 1435"/>
                  <a:gd name="T45" fmla="*/ 1618 h 1618"/>
                  <a:gd name="T46" fmla="*/ 1307 w 1435"/>
                  <a:gd name="T47" fmla="*/ 1510 h 1618"/>
                  <a:gd name="T48" fmla="*/ 1166 w 1435"/>
                  <a:gd name="T49" fmla="*/ 1396 h 1618"/>
                  <a:gd name="T50" fmla="*/ 1022 w 1435"/>
                  <a:gd name="T51" fmla="*/ 1276 h 1618"/>
                  <a:gd name="T52" fmla="*/ 882 w 1435"/>
                  <a:gd name="T53" fmla="*/ 1150 h 1618"/>
                  <a:gd name="T54" fmla="*/ 882 w 1435"/>
                  <a:gd name="T55" fmla="*/ 1150 h 161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66 w 1668"/>
                  <a:gd name="T1" fmla="*/ 1463 h 2014"/>
                  <a:gd name="T2" fmla="*/ 795 w 1668"/>
                  <a:gd name="T3" fmla="*/ 1289 h 2014"/>
                  <a:gd name="T4" fmla="*/ 640 w 1668"/>
                  <a:gd name="T5" fmla="*/ 1115 h 2014"/>
                  <a:gd name="T6" fmla="*/ 493 w 1668"/>
                  <a:gd name="T7" fmla="*/ 929 h 2014"/>
                  <a:gd name="T8" fmla="*/ 368 w 1668"/>
                  <a:gd name="T9" fmla="*/ 743 h 2014"/>
                  <a:gd name="T10" fmla="*/ 254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4 w 1668"/>
                  <a:gd name="T25" fmla="*/ 569 h 2014"/>
                  <a:gd name="T26" fmla="*/ 368 w 1668"/>
                  <a:gd name="T27" fmla="*/ 755 h 2014"/>
                  <a:gd name="T28" fmla="*/ 493 w 1668"/>
                  <a:gd name="T29" fmla="*/ 935 h 2014"/>
                  <a:gd name="T30" fmla="*/ 640 w 1668"/>
                  <a:gd name="T31" fmla="*/ 1115 h 2014"/>
                  <a:gd name="T32" fmla="*/ 795 w 1668"/>
                  <a:gd name="T33" fmla="*/ 1295 h 2014"/>
                  <a:gd name="T34" fmla="*/ 966 w 1668"/>
                  <a:gd name="T35" fmla="*/ 1463 h 2014"/>
                  <a:gd name="T36" fmla="*/ 1139 w 1668"/>
                  <a:gd name="T37" fmla="*/ 1618 h 2014"/>
                  <a:gd name="T38" fmla="*/ 1315 w 1668"/>
                  <a:gd name="T39" fmla="*/ 1762 h 2014"/>
                  <a:gd name="T40" fmla="*/ 1495 w 1668"/>
                  <a:gd name="T41" fmla="*/ 1894 h 2014"/>
                  <a:gd name="T42" fmla="*/ 1677 w 1668"/>
                  <a:gd name="T43" fmla="*/ 2014 h 2014"/>
                  <a:gd name="T44" fmla="*/ 1683 w 1668"/>
                  <a:gd name="T45" fmla="*/ 2014 h 2014"/>
                  <a:gd name="T46" fmla="*/ 1495 w 1668"/>
                  <a:gd name="T47" fmla="*/ 1894 h 2014"/>
                  <a:gd name="T48" fmla="*/ 1315 w 1668"/>
                  <a:gd name="T49" fmla="*/ 1762 h 2014"/>
                  <a:gd name="T50" fmla="*/ 1139 w 1668"/>
                  <a:gd name="T51" fmla="*/ 1618 h 2014"/>
                  <a:gd name="T52" fmla="*/ 966 w 1668"/>
                  <a:gd name="T53" fmla="*/ 1463 h 2014"/>
                  <a:gd name="T54" fmla="*/ 966 w 1668"/>
                  <a:gd name="T55" fmla="*/ 1463 h 2014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8" y="2695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13" name="Group 120"/>
              <p:cNvGrpSpPr>
                <a:grpSpLocks noChangeAspect="1"/>
              </p:cNvGrpSpPr>
              <p:nvPr/>
            </p:nvGrpSpPr>
            <p:grpSpPr bwMode="auto">
              <a:xfrm>
                <a:off x="3040" y="1326"/>
                <a:ext cx="258" cy="299"/>
                <a:chOff x="3042" y="1265"/>
                <a:chExt cx="367" cy="424"/>
              </a:xfrm>
            </p:grpSpPr>
            <p:sp>
              <p:nvSpPr>
                <p:cNvPr id="14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5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6" cy="221"/>
                </a:xfrm>
                <a:custGeom>
                  <a:avLst/>
                  <a:gdLst>
                    <a:gd name="T0" fmla="*/ 227 w 227"/>
                    <a:gd name="T1" fmla="*/ 134 h 222"/>
                    <a:gd name="T2" fmla="*/ 203 w 227"/>
                    <a:gd name="T3" fmla="*/ 144 h 222"/>
                    <a:gd name="T4" fmla="*/ 179 w 227"/>
                    <a:gd name="T5" fmla="*/ 138 h 222"/>
                    <a:gd name="T6" fmla="*/ 149 w 227"/>
                    <a:gd name="T7" fmla="*/ 126 h 222"/>
                    <a:gd name="T8" fmla="*/ 126 w 227"/>
                    <a:gd name="T9" fmla="*/ 102 h 222"/>
                    <a:gd name="T10" fmla="*/ 102 w 227"/>
                    <a:gd name="T11" fmla="*/ 72 h 222"/>
                    <a:gd name="T12" fmla="*/ 84 w 227"/>
                    <a:gd name="T13" fmla="*/ 48 h 222"/>
                    <a:gd name="T14" fmla="*/ 78 w 227"/>
                    <a:gd name="T15" fmla="*/ 24 h 222"/>
                    <a:gd name="T16" fmla="*/ 84 w 227"/>
                    <a:gd name="T17" fmla="*/ 0 h 222"/>
                    <a:gd name="T18" fmla="*/ 84 w 227"/>
                    <a:gd name="T19" fmla="*/ 0 h 222"/>
                    <a:gd name="T20" fmla="*/ 78 w 227"/>
                    <a:gd name="T21" fmla="*/ 0 h 222"/>
                    <a:gd name="T22" fmla="*/ 18 w 227"/>
                    <a:gd name="T23" fmla="*/ 60 h 222"/>
                    <a:gd name="T24" fmla="*/ 0 w 227"/>
                    <a:gd name="T25" fmla="*/ 90 h 222"/>
                    <a:gd name="T26" fmla="*/ 0 w 227"/>
                    <a:gd name="T27" fmla="*/ 120 h 222"/>
                    <a:gd name="T28" fmla="*/ 12 w 227"/>
                    <a:gd name="T29" fmla="*/ 156 h 222"/>
                    <a:gd name="T30" fmla="*/ 36 w 227"/>
                    <a:gd name="T31" fmla="*/ 192 h 222"/>
                    <a:gd name="T32" fmla="*/ 66 w 227"/>
                    <a:gd name="T33" fmla="*/ 216 h 222"/>
                    <a:gd name="T34" fmla="*/ 96 w 227"/>
                    <a:gd name="T35" fmla="*/ 222 h 222"/>
                    <a:gd name="T36" fmla="*/ 126 w 227"/>
                    <a:gd name="T37" fmla="*/ 222 h 222"/>
                    <a:gd name="T38" fmla="*/ 155 w 227"/>
                    <a:gd name="T39" fmla="*/ 210 h 222"/>
                    <a:gd name="T40" fmla="*/ 227 w 227"/>
                    <a:gd name="T41" fmla="*/ 138 h 222"/>
                    <a:gd name="T42" fmla="*/ 227 w 227"/>
                    <a:gd name="T43" fmla="*/ 134 h 2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6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6"/>
                  <a:ext cx="162" cy="156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7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1" y="1272"/>
                  <a:ext cx="203" cy="199"/>
                </a:xfrm>
                <a:custGeom>
                  <a:avLst/>
                  <a:gdLst>
                    <a:gd name="T0" fmla="*/ 179 w 203"/>
                    <a:gd name="T1" fmla="*/ 18 h 198"/>
                    <a:gd name="T2" fmla="*/ 197 w 203"/>
                    <a:gd name="T3" fmla="*/ 48 h 198"/>
                    <a:gd name="T4" fmla="*/ 203 w 203"/>
                    <a:gd name="T5" fmla="*/ 60 h 198"/>
                    <a:gd name="T6" fmla="*/ 197 w 203"/>
                    <a:gd name="T7" fmla="*/ 66 h 198"/>
                    <a:gd name="T8" fmla="*/ 65 w 203"/>
                    <a:gd name="T9" fmla="*/ 192 h 198"/>
                    <a:gd name="T10" fmla="*/ 59 w 203"/>
                    <a:gd name="T11" fmla="*/ 198 h 198"/>
                    <a:gd name="T12" fmla="*/ 47 w 203"/>
                    <a:gd name="T13" fmla="*/ 192 h 198"/>
                    <a:gd name="T14" fmla="*/ 17 w 203"/>
                    <a:gd name="T15" fmla="*/ 174 h 198"/>
                    <a:gd name="T16" fmla="*/ 0 w 203"/>
                    <a:gd name="T17" fmla="*/ 150 h 198"/>
                    <a:gd name="T18" fmla="*/ 0 w 203"/>
                    <a:gd name="T19" fmla="*/ 126 h 198"/>
                    <a:gd name="T20" fmla="*/ 131 w 203"/>
                    <a:gd name="T21" fmla="*/ 0 h 198"/>
                    <a:gd name="T22" fmla="*/ 155 w 203"/>
                    <a:gd name="T23" fmla="*/ 0 h 198"/>
                    <a:gd name="T24" fmla="*/ 179 w 203"/>
                    <a:gd name="T25" fmla="*/ 18 h 198"/>
                    <a:gd name="T26" fmla="*/ 179 w 203"/>
                    <a:gd name="T27" fmla="*/ 18 h 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8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29" y="1265"/>
                  <a:ext cx="80" cy="74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</p:grpSp>
      <p:sp>
        <p:nvSpPr>
          <p:cNvPr id="65662" name="Rectangle 12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973263"/>
          </a:xfrm>
        </p:spPr>
        <p:txBody>
          <a:bodyPr/>
          <a:lstStyle>
            <a:lvl1pPr>
              <a:defRPr sz="51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65663" name="Rectangle 12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128" name="Rectangle 12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9" name="Rectangle 12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0" name="Rectangle 13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fld id="{51CDC1DE-EB53-4397-8640-0FD9D1BE69C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724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3C5D3D-E4CF-4A35-B6BE-D17F800D8AF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75998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11C02E-2387-4D97-BA26-DCC6BEB727F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2562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CB78CE-3B01-4B0D-A71E-6A8E510D95D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7384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104A16-49D2-449B-AAC9-B34182E2A21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30425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C2AC54-8EAE-45BF-95C1-F901298D6EB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39042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227EE1-B5EC-40AC-B8FC-40910B07CF0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90084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65088C-CA2D-44D9-B52D-BB58FF5AE61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34001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33E4A1-3E19-4782-A944-37CD8BA2F0F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81470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A456B9-5F19-4635-86BF-C458F9CC25F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04438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9591BB-4293-415E-AED2-CD1C777AF19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4587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609600" y="762000"/>
            <a:ext cx="7542213" cy="6029325"/>
            <a:chOff x="-384" y="480"/>
            <a:chExt cx="4751" cy="3798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1046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1060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8 w 3271"/>
                    <a:gd name="T1" fmla="*/ 1990 h 3075"/>
                    <a:gd name="T2" fmla="*/ 189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12 w 3271"/>
                    <a:gd name="T13" fmla="*/ 216 h 3075"/>
                    <a:gd name="T14" fmla="*/ 514 w 3271"/>
                    <a:gd name="T15" fmla="*/ 42 h 3075"/>
                    <a:gd name="T16" fmla="*/ 900 w 3271"/>
                    <a:gd name="T17" fmla="*/ 6 h 3075"/>
                    <a:gd name="T18" fmla="*/ 1346 w 3271"/>
                    <a:gd name="T19" fmla="*/ 102 h 3075"/>
                    <a:gd name="T20" fmla="*/ 1824 w 3271"/>
                    <a:gd name="T21" fmla="*/ 324 h 3075"/>
                    <a:gd name="T22" fmla="*/ 2293 w 3271"/>
                    <a:gd name="T23" fmla="*/ 659 h 3075"/>
                    <a:gd name="T24" fmla="*/ 2794 w 3271"/>
                    <a:gd name="T25" fmla="*/ 1187 h 3075"/>
                    <a:gd name="T26" fmla="*/ 3112 w 3271"/>
                    <a:gd name="T27" fmla="*/ 1702 h 3075"/>
                    <a:gd name="T28" fmla="*/ 3235 w 3271"/>
                    <a:gd name="T29" fmla="*/ 2008 h 3075"/>
                    <a:gd name="T30" fmla="*/ 3289 w 3271"/>
                    <a:gd name="T31" fmla="*/ 2302 h 3075"/>
                    <a:gd name="T32" fmla="*/ 3283 w 3271"/>
                    <a:gd name="T33" fmla="*/ 2565 h 3075"/>
                    <a:gd name="T34" fmla="*/ 3217 w 3271"/>
                    <a:gd name="T35" fmla="*/ 2781 h 3075"/>
                    <a:gd name="T36" fmla="*/ 3095 w 3271"/>
                    <a:gd name="T37" fmla="*/ 2961 h 3075"/>
                    <a:gd name="T38" fmla="*/ 2945 w 3271"/>
                    <a:gd name="T39" fmla="*/ 3075 h 3075"/>
                    <a:gd name="T40" fmla="*/ 3095 w 3271"/>
                    <a:gd name="T41" fmla="*/ 2967 h 3075"/>
                    <a:gd name="T42" fmla="*/ 3223 w 3271"/>
                    <a:gd name="T43" fmla="*/ 2787 h 3075"/>
                    <a:gd name="T44" fmla="*/ 3289 w 3271"/>
                    <a:gd name="T45" fmla="*/ 2565 h 3075"/>
                    <a:gd name="T46" fmla="*/ 3295 w 3271"/>
                    <a:gd name="T47" fmla="*/ 2302 h 3075"/>
                    <a:gd name="T48" fmla="*/ 3241 w 3271"/>
                    <a:gd name="T49" fmla="*/ 2008 h 3075"/>
                    <a:gd name="T50" fmla="*/ 3119 w 3271"/>
                    <a:gd name="T51" fmla="*/ 1702 h 3075"/>
                    <a:gd name="T52" fmla="*/ 2801 w 3271"/>
                    <a:gd name="T53" fmla="*/ 1181 h 3075"/>
                    <a:gd name="T54" fmla="*/ 2299 w 3271"/>
                    <a:gd name="T55" fmla="*/ 653 h 3075"/>
                    <a:gd name="T56" fmla="*/ 1824 w 3271"/>
                    <a:gd name="T57" fmla="*/ 318 h 3075"/>
                    <a:gd name="T58" fmla="*/ 1346 w 3271"/>
                    <a:gd name="T59" fmla="*/ 96 h 3075"/>
                    <a:gd name="T60" fmla="*/ 900 w 3271"/>
                    <a:gd name="T61" fmla="*/ 0 h 3075"/>
                    <a:gd name="T62" fmla="*/ 508 w 3271"/>
                    <a:gd name="T63" fmla="*/ 36 h 3075"/>
                    <a:gd name="T64" fmla="*/ 207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3 w 3271"/>
                    <a:gd name="T75" fmla="*/ 1474 h 3075"/>
                    <a:gd name="T76" fmla="*/ 356 w 3271"/>
                    <a:gd name="T77" fmla="*/ 1786 h 3075"/>
                    <a:gd name="T78" fmla="*/ 858 w 3271"/>
                    <a:gd name="T79" fmla="*/ 2380 h 3075"/>
                    <a:gd name="T80" fmla="*/ 1256 w 3271"/>
                    <a:gd name="T81" fmla="*/ 2709 h 3075"/>
                    <a:gd name="T82" fmla="*/ 1671 w 3271"/>
                    <a:gd name="T83" fmla="*/ 2961 h 3075"/>
                    <a:gd name="T84" fmla="*/ 1955 w 3271"/>
                    <a:gd name="T85" fmla="*/ 3075 h 3075"/>
                    <a:gd name="T86" fmla="*/ 1540 w 3271"/>
                    <a:gd name="T87" fmla="*/ 2889 h 3075"/>
                    <a:gd name="T88" fmla="*/ 1127 w 3271"/>
                    <a:gd name="T89" fmla="*/ 2607 h 3075"/>
                    <a:gd name="T90" fmla="*/ 858 w 3271"/>
                    <a:gd name="T91" fmla="*/ 2380 h 3075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grpSp>
              <p:nvGrpSpPr>
                <p:cNvPr id="1061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1062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82 w 3952"/>
                      <a:gd name="T1" fmla="*/ 2860 h 3501"/>
                      <a:gd name="T2" fmla="*/ 3946 w 3952"/>
                      <a:gd name="T3" fmla="*/ 2614 h 3501"/>
                      <a:gd name="T4" fmla="*/ 3875 w 3952"/>
                      <a:gd name="T5" fmla="*/ 2368 h 3501"/>
                      <a:gd name="T6" fmla="*/ 3764 w 3952"/>
                      <a:gd name="T7" fmla="*/ 2110 h 3501"/>
                      <a:gd name="T8" fmla="*/ 3626 w 3952"/>
                      <a:gd name="T9" fmla="*/ 1853 h 3501"/>
                      <a:gd name="T10" fmla="*/ 3462 w 3952"/>
                      <a:gd name="T11" fmla="*/ 1595 h 3501"/>
                      <a:gd name="T12" fmla="*/ 3271 w 3952"/>
                      <a:gd name="T13" fmla="*/ 1343 h 3501"/>
                      <a:gd name="T14" fmla="*/ 3052 w 3952"/>
                      <a:gd name="T15" fmla="*/ 1103 h 3501"/>
                      <a:gd name="T16" fmla="*/ 2745 w 3952"/>
                      <a:gd name="T17" fmla="*/ 815 h 3501"/>
                      <a:gd name="T18" fmla="*/ 2353 w 3952"/>
                      <a:gd name="T19" fmla="*/ 522 h 3501"/>
                      <a:gd name="T20" fmla="*/ 1961 w 3952"/>
                      <a:gd name="T21" fmla="*/ 288 h 3501"/>
                      <a:gd name="T22" fmla="*/ 1570 w 3952"/>
                      <a:gd name="T23" fmla="*/ 126 h 3501"/>
                      <a:gd name="T24" fmla="*/ 1196 w 3952"/>
                      <a:gd name="T25" fmla="*/ 24 h 3501"/>
                      <a:gd name="T26" fmla="*/ 846 w 3952"/>
                      <a:gd name="T27" fmla="*/ 0 h 3501"/>
                      <a:gd name="T28" fmla="*/ 532 w 3952"/>
                      <a:gd name="T29" fmla="*/ 48 h 3501"/>
                      <a:gd name="T30" fmla="*/ 266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72 w 3952"/>
                      <a:gd name="T39" fmla="*/ 174 h 3501"/>
                      <a:gd name="T40" fmla="*/ 532 w 3952"/>
                      <a:gd name="T41" fmla="*/ 48 h 3501"/>
                      <a:gd name="T42" fmla="*/ 846 w 3952"/>
                      <a:gd name="T43" fmla="*/ 6 h 3501"/>
                      <a:gd name="T44" fmla="*/ 1196 w 3952"/>
                      <a:gd name="T45" fmla="*/ 30 h 3501"/>
                      <a:gd name="T46" fmla="*/ 1570 w 3952"/>
                      <a:gd name="T47" fmla="*/ 132 h 3501"/>
                      <a:gd name="T48" fmla="*/ 1961 w 3952"/>
                      <a:gd name="T49" fmla="*/ 294 h 3501"/>
                      <a:gd name="T50" fmla="*/ 2353 w 3952"/>
                      <a:gd name="T51" fmla="*/ 528 h 3501"/>
                      <a:gd name="T52" fmla="*/ 2739 w 3952"/>
                      <a:gd name="T53" fmla="*/ 821 h 3501"/>
                      <a:gd name="T54" fmla="*/ 3156 w 3952"/>
                      <a:gd name="T55" fmla="*/ 1223 h 3501"/>
                      <a:gd name="T56" fmla="*/ 3366 w 3952"/>
                      <a:gd name="T57" fmla="*/ 1469 h 3501"/>
                      <a:gd name="T58" fmla="*/ 3543 w 3952"/>
                      <a:gd name="T59" fmla="*/ 1727 h 3501"/>
                      <a:gd name="T60" fmla="*/ 3698 w 3952"/>
                      <a:gd name="T61" fmla="*/ 1984 h 3501"/>
                      <a:gd name="T62" fmla="*/ 3820 w 3952"/>
                      <a:gd name="T63" fmla="*/ 2236 h 3501"/>
                      <a:gd name="T64" fmla="*/ 3911 w 3952"/>
                      <a:gd name="T65" fmla="*/ 2494 h 3501"/>
                      <a:gd name="T66" fmla="*/ 3970 w 3952"/>
                      <a:gd name="T67" fmla="*/ 2740 h 3501"/>
                      <a:gd name="T68" fmla="*/ 3988 w 3952"/>
                      <a:gd name="T69" fmla="*/ 2973 h 3501"/>
                      <a:gd name="T70" fmla="*/ 3958 w 3952"/>
                      <a:gd name="T71" fmla="*/ 3255 h 3501"/>
                      <a:gd name="T72" fmla="*/ 3869 w 3952"/>
                      <a:gd name="T73" fmla="*/ 3501 h 3501"/>
                      <a:gd name="T74" fmla="*/ 3922 w 3952"/>
                      <a:gd name="T75" fmla="*/ 3387 h 3501"/>
                      <a:gd name="T76" fmla="*/ 3982 w 3952"/>
                      <a:gd name="T77" fmla="*/ 3123 h 3501"/>
                      <a:gd name="T78" fmla="*/ 3988 w 3952"/>
                      <a:gd name="T79" fmla="*/ 2973 h 3501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1063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82 w 3791"/>
                      <a:gd name="T1" fmla="*/ 2416 h 3363"/>
                      <a:gd name="T2" fmla="*/ 422 w 3791"/>
                      <a:gd name="T3" fmla="*/ 2062 h 3363"/>
                      <a:gd name="T4" fmla="*/ 218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42 w 3791"/>
                      <a:gd name="T15" fmla="*/ 246 h 3363"/>
                      <a:gd name="T16" fmla="*/ 586 w 3791"/>
                      <a:gd name="T17" fmla="*/ 48 h 3363"/>
                      <a:gd name="T18" fmla="*/ 1037 w 3791"/>
                      <a:gd name="T19" fmla="*/ 6 h 3363"/>
                      <a:gd name="T20" fmla="*/ 1558 w 3791"/>
                      <a:gd name="T21" fmla="*/ 120 h 3363"/>
                      <a:gd name="T22" fmla="*/ 2108 w 3791"/>
                      <a:gd name="T23" fmla="*/ 378 h 3363"/>
                      <a:gd name="T24" fmla="*/ 2655 w 3791"/>
                      <a:gd name="T25" fmla="*/ 773 h 3363"/>
                      <a:gd name="T26" fmla="*/ 3145 w 3791"/>
                      <a:gd name="T27" fmla="*/ 1265 h 3363"/>
                      <a:gd name="T28" fmla="*/ 3411 w 3791"/>
                      <a:gd name="T29" fmla="*/ 1625 h 3363"/>
                      <a:gd name="T30" fmla="*/ 3615 w 3791"/>
                      <a:gd name="T31" fmla="*/ 1984 h 3363"/>
                      <a:gd name="T32" fmla="*/ 3755 w 3791"/>
                      <a:gd name="T33" fmla="*/ 2344 h 3363"/>
                      <a:gd name="T34" fmla="*/ 3821 w 3791"/>
                      <a:gd name="T35" fmla="*/ 2686 h 3363"/>
                      <a:gd name="T36" fmla="*/ 3785 w 3791"/>
                      <a:gd name="T37" fmla="*/ 3105 h 3363"/>
                      <a:gd name="T38" fmla="*/ 3664 w 3791"/>
                      <a:gd name="T39" fmla="*/ 3363 h 3363"/>
                      <a:gd name="T40" fmla="*/ 3815 w 3791"/>
                      <a:gd name="T41" fmla="*/ 2967 h 3363"/>
                      <a:gd name="T42" fmla="*/ 3827 w 3791"/>
                      <a:gd name="T43" fmla="*/ 2794 h 3363"/>
                      <a:gd name="T44" fmla="*/ 3785 w 3791"/>
                      <a:gd name="T45" fmla="*/ 2458 h 3363"/>
                      <a:gd name="T46" fmla="*/ 3671 w 3791"/>
                      <a:gd name="T47" fmla="*/ 2104 h 3363"/>
                      <a:gd name="T48" fmla="*/ 3489 w 3791"/>
                      <a:gd name="T49" fmla="*/ 1739 h 3363"/>
                      <a:gd name="T50" fmla="*/ 3241 w 3791"/>
                      <a:gd name="T51" fmla="*/ 1385 h 3363"/>
                      <a:gd name="T52" fmla="*/ 2831 w 3791"/>
                      <a:gd name="T53" fmla="*/ 929 h 3363"/>
                      <a:gd name="T54" fmla="*/ 2293 w 3791"/>
                      <a:gd name="T55" fmla="*/ 492 h 3363"/>
                      <a:gd name="T56" fmla="*/ 1737 w 3791"/>
                      <a:gd name="T57" fmla="*/ 192 h 3363"/>
                      <a:gd name="T58" fmla="*/ 1202 w 3791"/>
                      <a:gd name="T59" fmla="*/ 24 h 3363"/>
                      <a:gd name="T60" fmla="*/ 723 w 3791"/>
                      <a:gd name="T61" fmla="*/ 12 h 3363"/>
                      <a:gd name="T62" fmla="*/ 338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4 w 3791"/>
                      <a:gd name="T73" fmla="*/ 1583 h 3363"/>
                      <a:gd name="T74" fmla="*/ 344 w 3791"/>
                      <a:gd name="T75" fmla="*/ 1942 h 3363"/>
                      <a:gd name="T76" fmla="*/ 586 w 3791"/>
                      <a:gd name="T77" fmla="*/ 2302 h 3363"/>
                      <a:gd name="T78" fmla="*/ 996 w 3791"/>
                      <a:gd name="T79" fmla="*/ 2758 h 3363"/>
                      <a:gd name="T80" fmla="*/ 1611 w 3791"/>
                      <a:gd name="T81" fmla="*/ 3237 h 3363"/>
                      <a:gd name="T82" fmla="*/ 1611 w 3791"/>
                      <a:gd name="T83" fmla="*/ 3237 h 3363"/>
                      <a:gd name="T84" fmla="*/ 1002 w 3791"/>
                      <a:gd name="T85" fmla="*/ 2758 h 3363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1064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44 w 3527"/>
                      <a:gd name="T1" fmla="*/ 2146 h 3225"/>
                      <a:gd name="T2" fmla="*/ 320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20 w 3527"/>
                      <a:gd name="T15" fmla="*/ 150 h 3225"/>
                      <a:gd name="T16" fmla="*/ 675 w 3527"/>
                      <a:gd name="T17" fmla="*/ 12 h 3225"/>
                      <a:gd name="T18" fmla="*/ 1121 w 3527"/>
                      <a:gd name="T19" fmla="*/ 24 h 3225"/>
                      <a:gd name="T20" fmla="*/ 1623 w 3527"/>
                      <a:gd name="T21" fmla="*/ 174 h 3225"/>
                      <a:gd name="T22" fmla="*/ 2137 w 3527"/>
                      <a:gd name="T23" fmla="*/ 456 h 3225"/>
                      <a:gd name="T24" fmla="*/ 2637 w 3527"/>
                      <a:gd name="T25" fmla="*/ 857 h 3225"/>
                      <a:gd name="T26" fmla="*/ 3103 w 3527"/>
                      <a:gd name="T27" fmla="*/ 1391 h 3225"/>
                      <a:gd name="T28" fmla="*/ 3306 w 3527"/>
                      <a:gd name="T29" fmla="*/ 1726 h 3225"/>
                      <a:gd name="T30" fmla="*/ 3459 w 3527"/>
                      <a:gd name="T31" fmla="*/ 2062 h 3225"/>
                      <a:gd name="T32" fmla="*/ 3542 w 3527"/>
                      <a:gd name="T33" fmla="*/ 2386 h 3225"/>
                      <a:gd name="T34" fmla="*/ 3554 w 3527"/>
                      <a:gd name="T35" fmla="*/ 2680 h 3225"/>
                      <a:gd name="T36" fmla="*/ 3507 w 3527"/>
                      <a:gd name="T37" fmla="*/ 2931 h 3225"/>
                      <a:gd name="T38" fmla="*/ 3392 w 3527"/>
                      <a:gd name="T39" fmla="*/ 3141 h 3225"/>
                      <a:gd name="T40" fmla="*/ 3312 w 3527"/>
                      <a:gd name="T41" fmla="*/ 3225 h 3225"/>
                      <a:gd name="T42" fmla="*/ 3342 w 3527"/>
                      <a:gd name="T43" fmla="*/ 3201 h 3225"/>
                      <a:gd name="T44" fmla="*/ 3477 w 3527"/>
                      <a:gd name="T45" fmla="*/ 3009 h 3225"/>
                      <a:gd name="T46" fmla="*/ 3548 w 3527"/>
                      <a:gd name="T47" fmla="*/ 2769 h 3225"/>
                      <a:gd name="T48" fmla="*/ 3554 w 3527"/>
                      <a:gd name="T49" fmla="*/ 2488 h 3225"/>
                      <a:gd name="T50" fmla="*/ 3495 w 3527"/>
                      <a:gd name="T51" fmla="*/ 2170 h 3225"/>
                      <a:gd name="T52" fmla="*/ 3366 w 3527"/>
                      <a:gd name="T53" fmla="*/ 1834 h 3225"/>
                      <a:gd name="T54" fmla="*/ 3175 w 3527"/>
                      <a:gd name="T55" fmla="*/ 1499 h 3225"/>
                      <a:gd name="T56" fmla="*/ 2843 w 3527"/>
                      <a:gd name="T57" fmla="*/ 1061 h 3225"/>
                      <a:gd name="T58" fmla="*/ 2305 w 3527"/>
                      <a:gd name="T59" fmla="*/ 575 h 3225"/>
                      <a:gd name="T60" fmla="*/ 1793 w 3527"/>
                      <a:gd name="T61" fmla="*/ 252 h 3225"/>
                      <a:gd name="T62" fmla="*/ 1285 w 3527"/>
                      <a:gd name="T63" fmla="*/ 60 h 3225"/>
                      <a:gd name="T64" fmla="*/ 816 w 3527"/>
                      <a:gd name="T65" fmla="*/ 0 h 3225"/>
                      <a:gd name="T66" fmla="*/ 421 w 3527"/>
                      <a:gd name="T67" fmla="*/ 84 h 3225"/>
                      <a:gd name="T68" fmla="*/ 170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4 w 3527"/>
                      <a:gd name="T79" fmla="*/ 1708 h 3225"/>
                      <a:gd name="T80" fmla="*/ 457 w 3527"/>
                      <a:gd name="T81" fmla="*/ 2038 h 3225"/>
                      <a:gd name="T82" fmla="*/ 923 w 3527"/>
                      <a:gd name="T83" fmla="*/ 2572 h 3225"/>
                      <a:gd name="T84" fmla="*/ 1267 w 3527"/>
                      <a:gd name="T85" fmla="*/ 2865 h 3225"/>
                      <a:gd name="T86" fmla="*/ 1623 w 3527"/>
                      <a:gd name="T87" fmla="*/ 3099 h 3225"/>
                      <a:gd name="T88" fmla="*/ 1871 w 3527"/>
                      <a:gd name="T89" fmla="*/ 3225 h 3225"/>
                      <a:gd name="T90" fmla="*/ 1509 w 3527"/>
                      <a:gd name="T91" fmla="*/ 3027 h 3225"/>
                      <a:gd name="T92" fmla="*/ 1154 w 3527"/>
                      <a:gd name="T93" fmla="*/ 2769 h 3225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grpSp>
                <p:nvGrpSpPr>
                  <p:cNvPr id="1065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1066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84 w 4251"/>
                        <a:gd name="T1" fmla="*/ 3237 h 3794"/>
                        <a:gd name="T2" fmla="*/ 4242 w 4251"/>
                        <a:gd name="T3" fmla="*/ 2961 h 3794"/>
                        <a:gd name="T4" fmla="*/ 4159 w 4251"/>
                        <a:gd name="T5" fmla="*/ 2679 h 3794"/>
                        <a:gd name="T6" fmla="*/ 4036 w 4251"/>
                        <a:gd name="T7" fmla="*/ 2391 h 3794"/>
                        <a:gd name="T8" fmla="*/ 3881 w 4251"/>
                        <a:gd name="T9" fmla="*/ 2098 h 3794"/>
                        <a:gd name="T10" fmla="*/ 3692 w 4251"/>
                        <a:gd name="T11" fmla="*/ 1810 h 3794"/>
                        <a:gd name="T12" fmla="*/ 3471 w 4251"/>
                        <a:gd name="T13" fmla="*/ 1528 h 3794"/>
                        <a:gd name="T14" fmla="*/ 3223 w 4251"/>
                        <a:gd name="T15" fmla="*/ 1252 h 3794"/>
                        <a:gd name="T16" fmla="*/ 2885 w 4251"/>
                        <a:gd name="T17" fmla="*/ 935 h 3794"/>
                        <a:gd name="T18" fmla="*/ 2455 w 4251"/>
                        <a:gd name="T19" fmla="*/ 605 h 3794"/>
                        <a:gd name="T20" fmla="*/ 2009 w 4251"/>
                        <a:gd name="T21" fmla="*/ 341 h 3794"/>
                        <a:gd name="T22" fmla="*/ 1564 w 4251"/>
                        <a:gd name="T23" fmla="*/ 143 h 3794"/>
                        <a:gd name="T24" fmla="*/ 1133 w 4251"/>
                        <a:gd name="T25" fmla="*/ 35 h 3794"/>
                        <a:gd name="T26" fmla="*/ 747 w 4251"/>
                        <a:gd name="T27" fmla="*/ 0 h 3794"/>
                        <a:gd name="T28" fmla="*/ 404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6 w 4251"/>
                        <a:gd name="T35" fmla="*/ 101 h 3794"/>
                        <a:gd name="T36" fmla="*/ 592 w 4251"/>
                        <a:gd name="T37" fmla="*/ 18 h 3794"/>
                        <a:gd name="T38" fmla="*/ 966 w 4251"/>
                        <a:gd name="T39" fmla="*/ 18 h 3794"/>
                        <a:gd name="T40" fmla="*/ 1369 w 4251"/>
                        <a:gd name="T41" fmla="*/ 95 h 3794"/>
                        <a:gd name="T42" fmla="*/ 1797 w 4251"/>
                        <a:gd name="T43" fmla="*/ 245 h 3794"/>
                        <a:gd name="T44" fmla="*/ 2233 w 4251"/>
                        <a:gd name="T45" fmla="*/ 467 h 3794"/>
                        <a:gd name="T46" fmla="*/ 2667 w 4251"/>
                        <a:gd name="T47" fmla="*/ 761 h 3794"/>
                        <a:gd name="T48" fmla="*/ 3088 w 4251"/>
                        <a:gd name="T49" fmla="*/ 1120 h 3794"/>
                        <a:gd name="T50" fmla="*/ 3348 w 4251"/>
                        <a:gd name="T51" fmla="*/ 1390 h 3794"/>
                        <a:gd name="T52" fmla="*/ 3585 w 4251"/>
                        <a:gd name="T53" fmla="*/ 1666 h 3794"/>
                        <a:gd name="T54" fmla="*/ 3790 w 4251"/>
                        <a:gd name="T55" fmla="*/ 1954 h 3794"/>
                        <a:gd name="T56" fmla="*/ 3958 w 4251"/>
                        <a:gd name="T57" fmla="*/ 2247 h 3794"/>
                        <a:gd name="T58" fmla="*/ 4096 w 4251"/>
                        <a:gd name="T59" fmla="*/ 2535 h 3794"/>
                        <a:gd name="T60" fmla="*/ 4201 w 4251"/>
                        <a:gd name="T61" fmla="*/ 2823 h 3794"/>
                        <a:gd name="T62" fmla="*/ 4260 w 4251"/>
                        <a:gd name="T63" fmla="*/ 3105 h 3794"/>
                        <a:gd name="T64" fmla="*/ 4284 w 4251"/>
                        <a:gd name="T65" fmla="*/ 3368 h 3794"/>
                        <a:gd name="T66" fmla="*/ 4272 w 4251"/>
                        <a:gd name="T67" fmla="*/ 3590 h 3794"/>
                        <a:gd name="T68" fmla="*/ 4224 w 4251"/>
                        <a:gd name="T69" fmla="*/ 3794 h 3794"/>
                        <a:gd name="T70" fmla="*/ 4254 w 4251"/>
                        <a:gd name="T71" fmla="*/ 3692 h 3794"/>
                        <a:gd name="T72" fmla="*/ 4284 w 4251"/>
                        <a:gd name="T73" fmla="*/ 3482 h 3794"/>
                        <a:gd name="T74" fmla="*/ 4290 w 4251"/>
                        <a:gd name="T75" fmla="*/ 3368 h 3794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</a:gdLst>
                      <a:ahLst/>
                      <a:cxnLst>
                        <a:cxn ang="T76">
                          <a:pos x="T0" y="T1"/>
                        </a:cxn>
                        <a:cxn ang="T77">
                          <a:pos x="T2" y="T3"/>
                        </a:cxn>
                        <a:cxn ang="T78">
                          <a:pos x="T4" y="T5"/>
                        </a:cxn>
                        <a:cxn ang="T79">
                          <a:pos x="T6" y="T7"/>
                        </a:cxn>
                        <a:cxn ang="T80">
                          <a:pos x="T8" y="T9"/>
                        </a:cxn>
                        <a:cxn ang="T81">
                          <a:pos x="T10" y="T11"/>
                        </a:cxn>
                        <a:cxn ang="T82">
                          <a:pos x="T12" y="T13"/>
                        </a:cxn>
                        <a:cxn ang="T83">
                          <a:pos x="T14" y="T15"/>
                        </a:cxn>
                        <a:cxn ang="T84">
                          <a:pos x="T16" y="T17"/>
                        </a:cxn>
                        <a:cxn ang="T85">
                          <a:pos x="T18" y="T19"/>
                        </a:cxn>
                        <a:cxn ang="T86">
                          <a:pos x="T20" y="T21"/>
                        </a:cxn>
                        <a:cxn ang="T87">
                          <a:pos x="T22" y="T23"/>
                        </a:cxn>
                        <a:cxn ang="T88">
                          <a:pos x="T24" y="T25"/>
                        </a:cxn>
                        <a:cxn ang="T89">
                          <a:pos x="T26" y="T27"/>
                        </a:cxn>
                        <a:cxn ang="T90">
                          <a:pos x="T28" y="T29"/>
                        </a:cxn>
                        <a:cxn ang="T91">
                          <a:pos x="T30" y="T31"/>
                        </a:cxn>
                        <a:cxn ang="T92">
                          <a:pos x="T32" y="T33"/>
                        </a:cxn>
                        <a:cxn ang="T93">
                          <a:pos x="T34" y="T35"/>
                        </a:cxn>
                        <a:cxn ang="T94">
                          <a:pos x="T36" y="T37"/>
                        </a:cxn>
                        <a:cxn ang="T95">
                          <a:pos x="T38" y="T39"/>
                        </a:cxn>
                        <a:cxn ang="T96">
                          <a:pos x="T40" y="T41"/>
                        </a:cxn>
                        <a:cxn ang="T97">
                          <a:pos x="T42" y="T43"/>
                        </a:cxn>
                        <a:cxn ang="T98">
                          <a:pos x="T44" y="T45"/>
                        </a:cxn>
                        <a:cxn ang="T99">
                          <a:pos x="T46" y="T47"/>
                        </a:cxn>
                        <a:cxn ang="T100">
                          <a:pos x="T48" y="T49"/>
                        </a:cxn>
                        <a:cxn ang="T101">
                          <a:pos x="T50" y="T51"/>
                        </a:cxn>
                        <a:cxn ang="T102">
                          <a:pos x="T52" y="T53"/>
                        </a:cxn>
                        <a:cxn ang="T103">
                          <a:pos x="T54" y="T55"/>
                        </a:cxn>
                        <a:cxn ang="T104">
                          <a:pos x="T56" y="T57"/>
                        </a:cxn>
                        <a:cxn ang="T105">
                          <a:pos x="T58" y="T59"/>
                        </a:cxn>
                        <a:cxn ang="T106">
                          <a:pos x="T60" y="T61"/>
                        </a:cxn>
                        <a:cxn ang="T107">
                          <a:pos x="T62" y="T63"/>
                        </a:cxn>
                        <a:cxn ang="T108">
                          <a:pos x="T64" y="T65"/>
                        </a:cxn>
                        <a:cxn ang="T109">
                          <a:pos x="T66" y="T67"/>
                        </a:cxn>
                        <a:cxn ang="T110">
                          <a:pos x="T68" y="T69"/>
                        </a:cxn>
                        <a:cxn ang="T111">
                          <a:pos x="T70" y="T71"/>
                        </a:cxn>
                        <a:cxn ang="T112">
                          <a:pos x="T72" y="T73"/>
                        </a:cxn>
                        <a:cxn ang="T113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cs-CZ"/>
                    </a:p>
                  </p:txBody>
                </p:sp>
                <p:grpSp>
                  <p:nvGrpSpPr>
                    <p:cNvPr id="1067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1068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4 w 4108"/>
                          <a:gd name="T1" fmla="*/ 186 h 3657"/>
                          <a:gd name="T2" fmla="*/ 445 w 4108"/>
                          <a:gd name="T3" fmla="*/ 54 h 3657"/>
                          <a:gd name="T4" fmla="*/ 777 w 4108"/>
                          <a:gd name="T5" fmla="*/ 6 h 3657"/>
                          <a:gd name="T6" fmla="*/ 1148 w 4108"/>
                          <a:gd name="T7" fmla="*/ 36 h 3657"/>
                          <a:gd name="T8" fmla="*/ 1552 w 4108"/>
                          <a:gd name="T9" fmla="*/ 144 h 3657"/>
                          <a:gd name="T10" fmla="*/ 1967 w 4108"/>
                          <a:gd name="T11" fmla="*/ 324 h 3657"/>
                          <a:gd name="T12" fmla="*/ 2391 w 4108"/>
                          <a:gd name="T13" fmla="*/ 570 h 3657"/>
                          <a:gd name="T14" fmla="*/ 2807 w 4108"/>
                          <a:gd name="T15" fmla="*/ 888 h 3657"/>
                          <a:gd name="T16" fmla="*/ 3133 w 4108"/>
                          <a:gd name="T17" fmla="*/ 1193 h 3657"/>
                          <a:gd name="T18" fmla="*/ 3369 w 4108"/>
                          <a:gd name="T19" fmla="*/ 1451 h 3657"/>
                          <a:gd name="T20" fmla="*/ 3573 w 4108"/>
                          <a:gd name="T21" fmla="*/ 1721 h 3657"/>
                          <a:gd name="T22" fmla="*/ 3755 w 4108"/>
                          <a:gd name="T23" fmla="*/ 1997 h 3657"/>
                          <a:gd name="T24" fmla="*/ 3899 w 4108"/>
                          <a:gd name="T25" fmla="*/ 2272 h 3657"/>
                          <a:gd name="T26" fmla="*/ 4015 w 4108"/>
                          <a:gd name="T27" fmla="*/ 2548 h 3657"/>
                          <a:gd name="T28" fmla="*/ 4099 w 4108"/>
                          <a:gd name="T29" fmla="*/ 2818 h 3657"/>
                          <a:gd name="T30" fmla="*/ 4141 w 4108"/>
                          <a:gd name="T31" fmla="*/ 3070 h 3657"/>
                          <a:gd name="T32" fmla="*/ 4141 w 4108"/>
                          <a:gd name="T33" fmla="*/ 3321 h 3657"/>
                          <a:gd name="T34" fmla="*/ 4099 w 4108"/>
                          <a:gd name="T35" fmla="*/ 3549 h 3657"/>
                          <a:gd name="T36" fmla="*/ 4069 w 4108"/>
                          <a:gd name="T37" fmla="*/ 3657 h 3657"/>
                          <a:gd name="T38" fmla="*/ 4129 w 4108"/>
                          <a:gd name="T39" fmla="*/ 3447 h 3657"/>
                          <a:gd name="T40" fmla="*/ 4147 w 4108"/>
                          <a:gd name="T41" fmla="*/ 3213 h 3657"/>
                          <a:gd name="T42" fmla="*/ 4141 w 4108"/>
                          <a:gd name="T43" fmla="*/ 3070 h 3657"/>
                          <a:gd name="T44" fmla="*/ 4099 w 4108"/>
                          <a:gd name="T45" fmla="*/ 2812 h 3657"/>
                          <a:gd name="T46" fmla="*/ 4021 w 4108"/>
                          <a:gd name="T47" fmla="*/ 2548 h 3657"/>
                          <a:gd name="T48" fmla="*/ 3905 w 4108"/>
                          <a:gd name="T49" fmla="*/ 2272 h 3657"/>
                          <a:gd name="T50" fmla="*/ 3761 w 4108"/>
                          <a:gd name="T51" fmla="*/ 1997 h 3657"/>
                          <a:gd name="T52" fmla="*/ 3579 w 4108"/>
                          <a:gd name="T53" fmla="*/ 1721 h 3657"/>
                          <a:gd name="T54" fmla="*/ 3375 w 4108"/>
                          <a:gd name="T55" fmla="*/ 1451 h 3657"/>
                          <a:gd name="T56" fmla="*/ 3139 w 4108"/>
                          <a:gd name="T57" fmla="*/ 1187 h 3657"/>
                          <a:gd name="T58" fmla="*/ 2819 w 4108"/>
                          <a:gd name="T59" fmla="*/ 888 h 3657"/>
                          <a:gd name="T60" fmla="*/ 2410 w 4108"/>
                          <a:gd name="T61" fmla="*/ 576 h 3657"/>
                          <a:gd name="T62" fmla="*/ 1985 w 4108"/>
                          <a:gd name="T63" fmla="*/ 330 h 3657"/>
                          <a:gd name="T64" fmla="*/ 1558 w 4108"/>
                          <a:gd name="T65" fmla="*/ 144 h 3657"/>
                          <a:gd name="T66" fmla="*/ 1142 w 4108"/>
                          <a:gd name="T67" fmla="*/ 30 h 3657"/>
                          <a:gd name="T68" fmla="*/ 759 w 4108"/>
                          <a:gd name="T69" fmla="*/ 0 h 3657"/>
                          <a:gd name="T70" fmla="*/ 434 w 4108"/>
                          <a:gd name="T71" fmla="*/ 54 h 3657"/>
                          <a:gd name="T72" fmla="*/ 164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</a:gdLst>
                        <a:ahLst/>
                        <a:cxnLst>
                          <a:cxn ang="T80">
                            <a:pos x="T0" y="T1"/>
                          </a:cxn>
                          <a:cxn ang="T81">
                            <a:pos x="T2" y="T3"/>
                          </a:cxn>
                          <a:cxn ang="T82">
                            <a:pos x="T4" y="T5"/>
                          </a:cxn>
                          <a:cxn ang="T83">
                            <a:pos x="T6" y="T7"/>
                          </a:cxn>
                          <a:cxn ang="T84">
                            <a:pos x="T8" y="T9"/>
                          </a:cxn>
                          <a:cxn ang="T85">
                            <a:pos x="T10" y="T11"/>
                          </a:cxn>
                          <a:cxn ang="T86">
                            <a:pos x="T12" y="T13"/>
                          </a:cxn>
                          <a:cxn ang="T87">
                            <a:pos x="T14" y="T15"/>
                          </a:cxn>
                          <a:cxn ang="T88">
                            <a:pos x="T16" y="T17"/>
                          </a:cxn>
                          <a:cxn ang="T89">
                            <a:pos x="T18" y="T19"/>
                          </a:cxn>
                          <a:cxn ang="T90">
                            <a:pos x="T20" y="T21"/>
                          </a:cxn>
                          <a:cxn ang="T91">
                            <a:pos x="T22" y="T23"/>
                          </a:cxn>
                          <a:cxn ang="T92">
                            <a:pos x="T24" y="T25"/>
                          </a:cxn>
                          <a:cxn ang="T93">
                            <a:pos x="T26" y="T27"/>
                          </a:cxn>
                          <a:cxn ang="T94">
                            <a:pos x="T28" y="T29"/>
                          </a:cxn>
                          <a:cxn ang="T95">
                            <a:pos x="T30" y="T31"/>
                          </a:cxn>
                          <a:cxn ang="T96">
                            <a:pos x="T32" y="T33"/>
                          </a:cxn>
                          <a:cxn ang="T97">
                            <a:pos x="T34" y="T35"/>
                          </a:cxn>
                          <a:cxn ang="T98">
                            <a:pos x="T36" y="T37"/>
                          </a:cxn>
                          <a:cxn ang="T99">
                            <a:pos x="T38" y="T39"/>
                          </a:cxn>
                          <a:cxn ang="T100">
                            <a:pos x="T40" y="T41"/>
                          </a:cxn>
                          <a:cxn ang="T101">
                            <a:pos x="T42" y="T43"/>
                          </a:cxn>
                          <a:cxn ang="T102">
                            <a:pos x="T44" y="T45"/>
                          </a:cxn>
                          <a:cxn ang="T103">
                            <a:pos x="T46" y="T47"/>
                          </a:cxn>
                          <a:cxn ang="T104">
                            <a:pos x="T48" y="T49"/>
                          </a:cxn>
                          <a:cxn ang="T105">
                            <a:pos x="T50" y="T51"/>
                          </a:cxn>
                          <a:cxn ang="T106">
                            <a:pos x="T52" y="T53"/>
                          </a:cxn>
                          <a:cxn ang="T107">
                            <a:pos x="T54" y="T55"/>
                          </a:cxn>
                          <a:cxn ang="T108">
                            <a:pos x="T56" y="T57"/>
                          </a:cxn>
                          <a:cxn ang="T109">
                            <a:pos x="T58" y="T59"/>
                          </a:cxn>
                          <a:cxn ang="T110">
                            <a:pos x="T60" y="T61"/>
                          </a:cxn>
                          <a:cxn ang="T111">
                            <a:pos x="T62" y="T63"/>
                          </a:cxn>
                          <a:cxn ang="T112">
                            <a:pos x="T64" y="T65"/>
                          </a:cxn>
                          <a:cxn ang="T113">
                            <a:pos x="T66" y="T67"/>
                          </a:cxn>
                          <a:cxn ang="T114">
                            <a:pos x="T68" y="T69"/>
                          </a:cxn>
                          <a:cxn ang="T115">
                            <a:pos x="T70" y="T71"/>
                          </a:cxn>
                          <a:cxn ang="T116">
                            <a:pos x="T72" y="T73"/>
                          </a:cxn>
                          <a:cxn ang="T117">
                            <a:pos x="T74" y="T75"/>
                          </a:cxn>
                          <a:cxn ang="T118">
                            <a:pos x="T76" y="T77"/>
                          </a:cxn>
                          <a:cxn ang="T119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>
                          <a:defRPr/>
                        </a:pPr>
                        <a:endParaRPr lang="cs-CZ"/>
                      </a:p>
                    </p:txBody>
                  </p:sp>
                  <p:grpSp>
                    <p:nvGrpSpPr>
                      <p:cNvPr id="1069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1070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071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072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073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074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075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076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077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078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079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080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081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082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083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084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085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086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087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088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089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090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091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092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093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094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095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096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097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098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099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00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01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02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03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04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05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18 w 1537"/>
                            <a:gd name="T1" fmla="*/ 1264 h 1768"/>
                            <a:gd name="T2" fmla="*/ 1067 w 1537"/>
                            <a:gd name="T3" fmla="*/ 1402 h 1768"/>
                            <a:gd name="T4" fmla="*/ 1226 w 1537"/>
                            <a:gd name="T5" fmla="*/ 1528 h 1768"/>
                            <a:gd name="T6" fmla="*/ 1381 w 1537"/>
                            <a:gd name="T7" fmla="*/ 1654 h 1768"/>
                            <a:gd name="T8" fmla="*/ 1546 w 1537"/>
                            <a:gd name="T9" fmla="*/ 1768 h 1768"/>
                            <a:gd name="T10" fmla="*/ 1552 w 1537"/>
                            <a:gd name="T11" fmla="*/ 1768 h 1768"/>
                            <a:gd name="T12" fmla="*/ 1387 w 1537"/>
                            <a:gd name="T13" fmla="*/ 1654 h 1768"/>
                            <a:gd name="T14" fmla="*/ 1232 w 1537"/>
                            <a:gd name="T15" fmla="*/ 1534 h 1768"/>
                            <a:gd name="T16" fmla="*/ 1073 w 1537"/>
                            <a:gd name="T17" fmla="*/ 1402 h 1768"/>
                            <a:gd name="T18" fmla="*/ 924 w 1537"/>
                            <a:gd name="T19" fmla="*/ 1258 h 1768"/>
                            <a:gd name="T20" fmla="*/ 772 w 1537"/>
                            <a:gd name="T21" fmla="*/ 1115 h 1768"/>
                            <a:gd name="T22" fmla="*/ 634 w 1537"/>
                            <a:gd name="T23" fmla="*/ 959 h 1768"/>
                            <a:gd name="T24" fmla="*/ 502 w 1537"/>
                            <a:gd name="T25" fmla="*/ 803 h 1768"/>
                            <a:gd name="T26" fmla="*/ 380 w 1537"/>
                            <a:gd name="T27" fmla="*/ 647 h 1768"/>
                            <a:gd name="T28" fmla="*/ 272 w 1537"/>
                            <a:gd name="T29" fmla="*/ 485 h 1768"/>
                            <a:gd name="T30" fmla="*/ 170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70 w 1537"/>
                            <a:gd name="T41" fmla="*/ 335 h 1768"/>
                            <a:gd name="T42" fmla="*/ 272 w 1537"/>
                            <a:gd name="T43" fmla="*/ 491 h 1768"/>
                            <a:gd name="T44" fmla="*/ 380 w 1537"/>
                            <a:gd name="T45" fmla="*/ 653 h 1768"/>
                            <a:gd name="T46" fmla="*/ 502 w 1537"/>
                            <a:gd name="T47" fmla="*/ 809 h 1768"/>
                            <a:gd name="T48" fmla="*/ 634 w 1537"/>
                            <a:gd name="T49" fmla="*/ 965 h 1768"/>
                            <a:gd name="T50" fmla="*/ 772 w 1537"/>
                            <a:gd name="T51" fmla="*/ 1121 h 1768"/>
                            <a:gd name="T52" fmla="*/ 918 w 1537"/>
                            <a:gd name="T53" fmla="*/ 1264 h 1768"/>
                            <a:gd name="T54" fmla="*/ 918 w 1537"/>
                            <a:gd name="T55" fmla="*/ 1264 h 1768"/>
                            <a:gd name="T56" fmla="*/ 0 60000 65536"/>
                            <a:gd name="T57" fmla="*/ 0 60000 65536"/>
                            <a:gd name="T58" fmla="*/ 0 60000 65536"/>
                            <a:gd name="T59" fmla="*/ 0 60000 65536"/>
                            <a:gd name="T60" fmla="*/ 0 60000 65536"/>
                            <a:gd name="T61" fmla="*/ 0 60000 65536"/>
                            <a:gd name="T62" fmla="*/ 0 60000 65536"/>
                            <a:gd name="T63" fmla="*/ 0 60000 65536"/>
                            <a:gd name="T64" fmla="*/ 0 60000 65536"/>
                            <a:gd name="T65" fmla="*/ 0 60000 65536"/>
                            <a:gd name="T66" fmla="*/ 0 60000 65536"/>
                            <a:gd name="T67" fmla="*/ 0 60000 65536"/>
                            <a:gd name="T68" fmla="*/ 0 60000 65536"/>
                            <a:gd name="T69" fmla="*/ 0 60000 65536"/>
                            <a:gd name="T70" fmla="*/ 0 60000 65536"/>
                            <a:gd name="T71" fmla="*/ 0 60000 65536"/>
                            <a:gd name="T72" fmla="*/ 0 60000 65536"/>
                            <a:gd name="T73" fmla="*/ 0 60000 65536"/>
                            <a:gd name="T74" fmla="*/ 0 60000 65536"/>
                            <a:gd name="T75" fmla="*/ 0 60000 65536"/>
                            <a:gd name="T76" fmla="*/ 0 60000 65536"/>
                            <a:gd name="T77" fmla="*/ 0 60000 65536"/>
                            <a:gd name="T78" fmla="*/ 0 60000 65536"/>
                            <a:gd name="T79" fmla="*/ 0 60000 65536"/>
                            <a:gd name="T80" fmla="*/ 0 60000 65536"/>
                            <a:gd name="T81" fmla="*/ 0 60000 65536"/>
                            <a:gd name="T82" fmla="*/ 0 60000 65536"/>
                            <a:gd name="T83" fmla="*/ 0 60000 65536"/>
                          </a:gdLst>
                          <a:ahLst/>
                          <a:cxnLst>
                            <a:cxn ang="T56">
                              <a:pos x="T0" y="T1"/>
                            </a:cxn>
                            <a:cxn ang="T57">
                              <a:pos x="T2" y="T3"/>
                            </a:cxn>
                            <a:cxn ang="T58">
                              <a:pos x="T4" y="T5"/>
                            </a:cxn>
                            <a:cxn ang="T59">
                              <a:pos x="T6" y="T7"/>
                            </a:cxn>
                            <a:cxn ang="T60">
                              <a:pos x="T8" y="T9"/>
                            </a:cxn>
                            <a:cxn ang="T61">
                              <a:pos x="T10" y="T11"/>
                            </a:cxn>
                            <a:cxn ang="T62">
                              <a:pos x="T12" y="T13"/>
                            </a:cxn>
                            <a:cxn ang="T63">
                              <a:pos x="T14" y="T15"/>
                            </a:cxn>
                            <a:cxn ang="T64">
                              <a:pos x="T16" y="T17"/>
                            </a:cxn>
                            <a:cxn ang="T65">
                              <a:pos x="T18" y="T19"/>
                            </a:cxn>
                            <a:cxn ang="T66">
                              <a:pos x="T20" y="T21"/>
                            </a:cxn>
                            <a:cxn ang="T67">
                              <a:pos x="T22" y="T23"/>
                            </a:cxn>
                            <a:cxn ang="T68">
                              <a:pos x="T24" y="T25"/>
                            </a:cxn>
                            <a:cxn ang="T69">
                              <a:pos x="T26" y="T27"/>
                            </a:cxn>
                            <a:cxn ang="T70">
                              <a:pos x="T28" y="T29"/>
                            </a:cxn>
                            <a:cxn ang="T71">
                              <a:pos x="T30" y="T31"/>
                            </a:cxn>
                            <a:cxn ang="T72">
                              <a:pos x="T32" y="T33"/>
                            </a:cxn>
                            <a:cxn ang="T73">
                              <a:pos x="T34" y="T35"/>
                            </a:cxn>
                            <a:cxn ang="T74">
                              <a:pos x="T36" y="T37"/>
                            </a:cxn>
                            <a:cxn ang="T75">
                              <a:pos x="T38" y="T39"/>
                            </a:cxn>
                            <a:cxn ang="T76">
                              <a:pos x="T40" y="T41"/>
                            </a:cxn>
                            <a:cxn ang="T77">
                              <a:pos x="T42" y="T43"/>
                            </a:cxn>
                            <a:cxn ang="T78">
                              <a:pos x="T44" y="T45"/>
                            </a:cxn>
                            <a:cxn ang="T79">
                              <a:pos x="T46" y="T47"/>
                            </a:cxn>
                            <a:cxn ang="T80">
                              <a:pos x="T48" y="T49"/>
                            </a:cxn>
                            <a:cxn ang="T81">
                              <a:pos x="T50" y="T51"/>
                            </a:cxn>
                            <a:cxn ang="T82">
                              <a:pos x="T52" y="T53"/>
                            </a:cxn>
                            <a:cxn ang="T83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grpSp>
                      <p:nvGrpSpPr>
                        <p:cNvPr id="1106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1143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71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cs-CZ"/>
                          </a:p>
                        </p:txBody>
                      </p:sp>
                      <p:sp>
                        <p:nvSpPr>
                          <p:cNvPr id="1144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cs-CZ"/>
                          </a:p>
                        </p:txBody>
                      </p:sp>
                      <p:sp>
                        <p:nvSpPr>
                          <p:cNvPr id="1145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cs-CZ"/>
                          </a:p>
                        </p:txBody>
                      </p:sp>
                      <p:sp>
                        <p:nvSpPr>
                          <p:cNvPr id="1146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cs-CZ"/>
                          </a:p>
                        </p:txBody>
                      </p:sp>
                      <p:sp>
                        <p:nvSpPr>
                          <p:cNvPr id="1147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4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cs-CZ"/>
                          </a:p>
                        </p:txBody>
                      </p:sp>
                      <p:sp>
                        <p:nvSpPr>
                          <p:cNvPr id="1148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cs-CZ"/>
                          </a:p>
                        </p:txBody>
                      </p:sp>
                      <p:sp>
                        <p:nvSpPr>
                          <p:cNvPr id="1149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6" y="1867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cs-CZ"/>
                          </a:p>
                        </p:txBody>
                      </p:sp>
                      <p:sp>
                        <p:nvSpPr>
                          <p:cNvPr id="1150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cs-CZ"/>
                          </a:p>
                        </p:txBody>
                      </p:sp>
                      <p:sp>
                        <p:nvSpPr>
                          <p:cNvPr id="1151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9" y="1538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cs-CZ"/>
                          </a:p>
                        </p:txBody>
                      </p:sp>
                      <p:sp>
                        <p:nvSpPr>
                          <p:cNvPr id="1152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3" y="1359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cs-CZ"/>
                          </a:p>
                        </p:txBody>
                      </p:sp>
                      <p:sp>
                        <p:nvSpPr>
                          <p:cNvPr id="1153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cs-CZ"/>
                          </a:p>
                        </p:txBody>
                      </p:sp>
                      <p:sp>
                        <p:nvSpPr>
                          <p:cNvPr id="1154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7" y="1004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cs-CZ"/>
                          </a:p>
                        </p:txBody>
                      </p:sp>
                    </p:grpSp>
                    <p:sp>
                      <p:nvSpPr>
                        <p:cNvPr id="1107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08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09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10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11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12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13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14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15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16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17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18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19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20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21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22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23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24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25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26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27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28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29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30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31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32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33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34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35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36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37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38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39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40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41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  <p:sp>
                      <p:nvSpPr>
                        <p:cNvPr id="1142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cs-CZ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1047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1048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049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grpSp>
              <p:nvGrpSpPr>
                <p:cNvPr id="1050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1051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1052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1053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1054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1055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1056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1057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1058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1059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</p:grpSp>
          </p:grpSp>
        </p:grpSp>
        <p:grpSp>
          <p:nvGrpSpPr>
            <p:cNvPr id="1033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1034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82 w 1435"/>
                  <a:gd name="T1" fmla="*/ 1150 h 1618"/>
                  <a:gd name="T2" fmla="*/ 750 w 1435"/>
                  <a:gd name="T3" fmla="*/ 1019 h 1618"/>
                  <a:gd name="T4" fmla="*/ 616 w 1435"/>
                  <a:gd name="T5" fmla="*/ 875 h 1618"/>
                  <a:gd name="T6" fmla="*/ 496 w 1435"/>
                  <a:gd name="T7" fmla="*/ 737 h 1618"/>
                  <a:gd name="T8" fmla="*/ 380 w 1435"/>
                  <a:gd name="T9" fmla="*/ 593 h 1618"/>
                  <a:gd name="T10" fmla="*/ 278 w 1435"/>
                  <a:gd name="T11" fmla="*/ 443 h 1618"/>
                  <a:gd name="T12" fmla="*/ 176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6 w 1435"/>
                  <a:gd name="T23" fmla="*/ 305 h 1618"/>
                  <a:gd name="T24" fmla="*/ 272 w 1435"/>
                  <a:gd name="T25" fmla="*/ 449 h 1618"/>
                  <a:gd name="T26" fmla="*/ 380 w 1435"/>
                  <a:gd name="T27" fmla="*/ 593 h 1618"/>
                  <a:gd name="T28" fmla="*/ 496 w 1435"/>
                  <a:gd name="T29" fmla="*/ 737 h 1618"/>
                  <a:gd name="T30" fmla="*/ 616 w 1435"/>
                  <a:gd name="T31" fmla="*/ 881 h 1618"/>
                  <a:gd name="T32" fmla="*/ 744 w 1435"/>
                  <a:gd name="T33" fmla="*/ 1019 h 1618"/>
                  <a:gd name="T34" fmla="*/ 882 w 1435"/>
                  <a:gd name="T35" fmla="*/ 1150 h 1618"/>
                  <a:gd name="T36" fmla="*/ 1022 w 1435"/>
                  <a:gd name="T37" fmla="*/ 1276 h 1618"/>
                  <a:gd name="T38" fmla="*/ 1160 w 1435"/>
                  <a:gd name="T39" fmla="*/ 1396 h 1618"/>
                  <a:gd name="T40" fmla="*/ 1299 w 1435"/>
                  <a:gd name="T41" fmla="*/ 1510 h 1618"/>
                  <a:gd name="T42" fmla="*/ 1444 w 1435"/>
                  <a:gd name="T43" fmla="*/ 1618 h 1618"/>
                  <a:gd name="T44" fmla="*/ 1450 w 1435"/>
                  <a:gd name="T45" fmla="*/ 1618 h 1618"/>
                  <a:gd name="T46" fmla="*/ 1307 w 1435"/>
                  <a:gd name="T47" fmla="*/ 1510 h 1618"/>
                  <a:gd name="T48" fmla="*/ 1166 w 1435"/>
                  <a:gd name="T49" fmla="*/ 1396 h 1618"/>
                  <a:gd name="T50" fmla="*/ 1022 w 1435"/>
                  <a:gd name="T51" fmla="*/ 1276 h 1618"/>
                  <a:gd name="T52" fmla="*/ 882 w 1435"/>
                  <a:gd name="T53" fmla="*/ 1150 h 1618"/>
                  <a:gd name="T54" fmla="*/ 882 w 1435"/>
                  <a:gd name="T55" fmla="*/ 1150 h 161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35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66 w 1668"/>
                  <a:gd name="T1" fmla="*/ 1463 h 2014"/>
                  <a:gd name="T2" fmla="*/ 795 w 1668"/>
                  <a:gd name="T3" fmla="*/ 1289 h 2014"/>
                  <a:gd name="T4" fmla="*/ 640 w 1668"/>
                  <a:gd name="T5" fmla="*/ 1115 h 2014"/>
                  <a:gd name="T6" fmla="*/ 493 w 1668"/>
                  <a:gd name="T7" fmla="*/ 929 h 2014"/>
                  <a:gd name="T8" fmla="*/ 368 w 1668"/>
                  <a:gd name="T9" fmla="*/ 743 h 2014"/>
                  <a:gd name="T10" fmla="*/ 254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4 w 1668"/>
                  <a:gd name="T25" fmla="*/ 569 h 2014"/>
                  <a:gd name="T26" fmla="*/ 368 w 1668"/>
                  <a:gd name="T27" fmla="*/ 755 h 2014"/>
                  <a:gd name="T28" fmla="*/ 493 w 1668"/>
                  <a:gd name="T29" fmla="*/ 935 h 2014"/>
                  <a:gd name="T30" fmla="*/ 640 w 1668"/>
                  <a:gd name="T31" fmla="*/ 1115 h 2014"/>
                  <a:gd name="T32" fmla="*/ 795 w 1668"/>
                  <a:gd name="T33" fmla="*/ 1295 h 2014"/>
                  <a:gd name="T34" fmla="*/ 966 w 1668"/>
                  <a:gd name="T35" fmla="*/ 1463 h 2014"/>
                  <a:gd name="T36" fmla="*/ 1139 w 1668"/>
                  <a:gd name="T37" fmla="*/ 1618 h 2014"/>
                  <a:gd name="T38" fmla="*/ 1315 w 1668"/>
                  <a:gd name="T39" fmla="*/ 1762 h 2014"/>
                  <a:gd name="T40" fmla="*/ 1495 w 1668"/>
                  <a:gd name="T41" fmla="*/ 1894 h 2014"/>
                  <a:gd name="T42" fmla="*/ 1677 w 1668"/>
                  <a:gd name="T43" fmla="*/ 2014 h 2014"/>
                  <a:gd name="T44" fmla="*/ 1683 w 1668"/>
                  <a:gd name="T45" fmla="*/ 2014 h 2014"/>
                  <a:gd name="T46" fmla="*/ 1495 w 1668"/>
                  <a:gd name="T47" fmla="*/ 1894 h 2014"/>
                  <a:gd name="T48" fmla="*/ 1315 w 1668"/>
                  <a:gd name="T49" fmla="*/ 1762 h 2014"/>
                  <a:gd name="T50" fmla="*/ 1139 w 1668"/>
                  <a:gd name="T51" fmla="*/ 1618 h 2014"/>
                  <a:gd name="T52" fmla="*/ 966 w 1668"/>
                  <a:gd name="T53" fmla="*/ 1463 h 2014"/>
                  <a:gd name="T54" fmla="*/ 966 w 1668"/>
                  <a:gd name="T55" fmla="*/ 1463 h 2014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36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37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38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8" y="2695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39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1040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64633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4634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1"/>
                </a:xfrm>
                <a:custGeom>
                  <a:avLst/>
                  <a:gdLst>
                    <a:gd name="T0" fmla="*/ 227 w 227"/>
                    <a:gd name="T1" fmla="*/ 134 h 222"/>
                    <a:gd name="T2" fmla="*/ 203 w 227"/>
                    <a:gd name="T3" fmla="*/ 144 h 222"/>
                    <a:gd name="T4" fmla="*/ 179 w 227"/>
                    <a:gd name="T5" fmla="*/ 138 h 222"/>
                    <a:gd name="T6" fmla="*/ 149 w 227"/>
                    <a:gd name="T7" fmla="*/ 126 h 222"/>
                    <a:gd name="T8" fmla="*/ 126 w 227"/>
                    <a:gd name="T9" fmla="*/ 102 h 222"/>
                    <a:gd name="T10" fmla="*/ 102 w 227"/>
                    <a:gd name="T11" fmla="*/ 72 h 222"/>
                    <a:gd name="T12" fmla="*/ 84 w 227"/>
                    <a:gd name="T13" fmla="*/ 48 h 222"/>
                    <a:gd name="T14" fmla="*/ 78 w 227"/>
                    <a:gd name="T15" fmla="*/ 24 h 222"/>
                    <a:gd name="T16" fmla="*/ 84 w 227"/>
                    <a:gd name="T17" fmla="*/ 0 h 222"/>
                    <a:gd name="T18" fmla="*/ 84 w 227"/>
                    <a:gd name="T19" fmla="*/ 0 h 222"/>
                    <a:gd name="T20" fmla="*/ 78 w 227"/>
                    <a:gd name="T21" fmla="*/ 0 h 222"/>
                    <a:gd name="T22" fmla="*/ 18 w 227"/>
                    <a:gd name="T23" fmla="*/ 60 h 222"/>
                    <a:gd name="T24" fmla="*/ 0 w 227"/>
                    <a:gd name="T25" fmla="*/ 90 h 222"/>
                    <a:gd name="T26" fmla="*/ 0 w 227"/>
                    <a:gd name="T27" fmla="*/ 120 h 222"/>
                    <a:gd name="T28" fmla="*/ 12 w 227"/>
                    <a:gd name="T29" fmla="*/ 156 h 222"/>
                    <a:gd name="T30" fmla="*/ 36 w 227"/>
                    <a:gd name="T31" fmla="*/ 192 h 222"/>
                    <a:gd name="T32" fmla="*/ 66 w 227"/>
                    <a:gd name="T33" fmla="*/ 216 h 222"/>
                    <a:gd name="T34" fmla="*/ 96 w 227"/>
                    <a:gd name="T35" fmla="*/ 222 h 222"/>
                    <a:gd name="T36" fmla="*/ 126 w 227"/>
                    <a:gd name="T37" fmla="*/ 222 h 222"/>
                    <a:gd name="T38" fmla="*/ 155 w 227"/>
                    <a:gd name="T39" fmla="*/ 210 h 222"/>
                    <a:gd name="T40" fmla="*/ 227 w 227"/>
                    <a:gd name="T41" fmla="*/ 138 h 222"/>
                    <a:gd name="T42" fmla="*/ 227 w 227"/>
                    <a:gd name="T43" fmla="*/ 134 h 2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4635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6"/>
                  <a:ext cx="163" cy="156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4636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9"/>
                </a:xfrm>
                <a:custGeom>
                  <a:avLst/>
                  <a:gdLst>
                    <a:gd name="T0" fmla="*/ 179 w 203"/>
                    <a:gd name="T1" fmla="*/ 18 h 198"/>
                    <a:gd name="T2" fmla="*/ 197 w 203"/>
                    <a:gd name="T3" fmla="*/ 48 h 198"/>
                    <a:gd name="T4" fmla="*/ 203 w 203"/>
                    <a:gd name="T5" fmla="*/ 60 h 198"/>
                    <a:gd name="T6" fmla="*/ 197 w 203"/>
                    <a:gd name="T7" fmla="*/ 66 h 198"/>
                    <a:gd name="T8" fmla="*/ 65 w 203"/>
                    <a:gd name="T9" fmla="*/ 192 h 198"/>
                    <a:gd name="T10" fmla="*/ 59 w 203"/>
                    <a:gd name="T11" fmla="*/ 198 h 198"/>
                    <a:gd name="T12" fmla="*/ 47 w 203"/>
                    <a:gd name="T13" fmla="*/ 192 h 198"/>
                    <a:gd name="T14" fmla="*/ 17 w 203"/>
                    <a:gd name="T15" fmla="*/ 174 h 198"/>
                    <a:gd name="T16" fmla="*/ 0 w 203"/>
                    <a:gd name="T17" fmla="*/ 150 h 198"/>
                    <a:gd name="T18" fmla="*/ 0 w 203"/>
                    <a:gd name="T19" fmla="*/ 126 h 198"/>
                    <a:gd name="T20" fmla="*/ 131 w 203"/>
                    <a:gd name="T21" fmla="*/ 0 h 198"/>
                    <a:gd name="T22" fmla="*/ 155 w 203"/>
                    <a:gd name="T23" fmla="*/ 0 h 198"/>
                    <a:gd name="T24" fmla="*/ 179 w 203"/>
                    <a:gd name="T25" fmla="*/ 18 h 198"/>
                    <a:gd name="T26" fmla="*/ 179 w 203"/>
                    <a:gd name="T27" fmla="*/ 18 h 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4637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</p:grpSp>
      <p:sp>
        <p:nvSpPr>
          <p:cNvPr id="64638" name="Rectangle 1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4639" name="Rectangle 1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4640" name="Rectangle 1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5B907343-2DE7-4807-BC16-6793950BCBFA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4641" name="Rectangle 1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4642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8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Fyzika pro P*</a:t>
            </a:r>
          </a:p>
        </p:txBody>
      </p:sp>
      <p:sp>
        <p:nvSpPr>
          <p:cNvPr id="2064" name="Rectangle 16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59713" cy="45307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mtClean="0"/>
              <a:t>Dnes si probereme: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mtClean="0"/>
              <a:t>	</a:t>
            </a:r>
          </a:p>
          <a:p>
            <a:pPr lvl="1" eaLnBrk="1" hangingPunct="1">
              <a:defRPr/>
            </a:pPr>
            <a:r>
              <a:rPr lang="cs-CZ" smtClean="0"/>
              <a:t>Základní jednotky a výpočty</a:t>
            </a:r>
          </a:p>
          <a:p>
            <a:pPr lvl="1" eaLnBrk="1" hangingPunct="1">
              <a:defRPr/>
            </a:pPr>
            <a:r>
              <a:rPr lang="cs-CZ" smtClean="0"/>
              <a:t>Fyzika kapalin</a:t>
            </a:r>
          </a:p>
          <a:p>
            <a:pPr lvl="1" eaLnBrk="1" hangingPunct="1">
              <a:defRPr/>
            </a:pPr>
            <a:r>
              <a:rPr lang="cs-CZ" smtClean="0"/>
              <a:t>Fyzika plynů</a:t>
            </a:r>
          </a:p>
          <a:p>
            <a:pPr lvl="1" eaLnBrk="1" hangingPunct="1">
              <a:defRPr/>
            </a:pPr>
            <a:r>
              <a:rPr lang="cs-CZ" smtClean="0"/>
              <a:t>Akustika a optika ve vodě</a:t>
            </a:r>
          </a:p>
          <a:p>
            <a:pPr lvl="1" eaLnBrk="1" hangingPunct="1">
              <a:defRPr/>
            </a:pPr>
            <a:r>
              <a:rPr lang="cs-CZ" smtClean="0"/>
              <a:t>Termika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Složení vzduchu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dirty="0" smtClean="0"/>
          </a:p>
        </p:txBody>
      </p:sp>
      <p:pic>
        <p:nvPicPr>
          <p:cNvPr id="12292" name="Picture 2" descr="http://vyuka.zsjarose.cz/data/swic/lessons/14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846263"/>
            <a:ext cx="5153025" cy="408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Dílčí (Parciální) tlak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dirty="0" smtClean="0"/>
              <a:t>Vzduch u hladiny má cca 100 kPa</a:t>
            </a:r>
          </a:p>
          <a:p>
            <a:pPr eaLnBrk="1" hangingPunct="1">
              <a:defRPr/>
            </a:pPr>
            <a:r>
              <a:rPr lang="cs-CZ" sz="2800" dirty="0" smtClean="0"/>
              <a:t>Plyn ve směsi plynů má dílčí tlak odpovídající jeho objemovému podílu</a:t>
            </a:r>
          </a:p>
          <a:p>
            <a:pPr eaLnBrk="1" hangingPunct="1">
              <a:defRPr/>
            </a:pPr>
            <a:r>
              <a:rPr lang="cs-CZ" sz="2800" dirty="0" smtClean="0"/>
              <a:t>100kPa vzduchu= 21kPa O a 78 kPa N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2800" dirty="0" smtClean="0"/>
              <a:t>	Některé plyny jsou pro nás od určitého dílčího tlaku toxické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sz="2800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2800" dirty="0" smtClean="0"/>
              <a:t>Kyslík od tlaku 160 kPa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2800" dirty="0" smtClean="0"/>
              <a:t>Dusík od tlaku 400 kPa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2800" dirty="0" smtClean="0"/>
              <a:t>Míchání plynů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2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Optika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Voda láme světlo a to tak, že předměty nám připadají zvětšené o 1/3 a přiblížené o 1/4.</a:t>
            </a:r>
          </a:p>
          <a:p>
            <a:pPr eaLnBrk="1" hangingPunct="1">
              <a:defRPr/>
            </a:pPr>
            <a:endParaRPr lang="cs-CZ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mtClean="0"/>
              <a:t>Mezní úhel</a:t>
            </a:r>
          </a:p>
        </p:txBody>
      </p:sp>
      <p:pic>
        <p:nvPicPr>
          <p:cNvPr id="14340" name="Picture 7" descr="http://www.jarduvsvet.cz/svetlo/paprsky_pod_vodo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398963"/>
            <a:ext cx="36576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Akustika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dirty="0" smtClean="0"/>
              <a:t>Rychlost zvuku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dirty="0" smtClean="0"/>
              <a:t> 330 m/s ve vzduchu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dirty="0" smtClean="0"/>
              <a:t>1600 m/s ve vodě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dirty="0" smtClean="0">
                <a:sym typeface="Wingdings" pitchFamily="2" charset="2"/>
              </a:rPr>
              <a:t> krátký rozdíl mezi vjemy obou uší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dirty="0" smtClean="0">
                <a:sym typeface="Wingdings" pitchFamily="2" charset="2"/>
              </a:rPr>
              <a:t>-nevíme odkud zvuk přichází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Termika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Vedení tepla</a:t>
            </a:r>
          </a:p>
          <a:p>
            <a:pPr lvl="1" eaLnBrk="1" hangingPunct="1">
              <a:defRPr/>
            </a:pPr>
            <a:r>
              <a:rPr lang="cs-CZ" dirty="0" smtClean="0"/>
              <a:t>zářením, </a:t>
            </a:r>
          </a:p>
          <a:p>
            <a:pPr lvl="1" eaLnBrk="1" hangingPunct="1">
              <a:defRPr/>
            </a:pPr>
            <a:r>
              <a:rPr lang="cs-CZ" dirty="0"/>
              <a:t>v</a:t>
            </a:r>
            <a:r>
              <a:rPr lang="cs-CZ" dirty="0" smtClean="0"/>
              <a:t>edením (statickým) a prouděním</a:t>
            </a:r>
          </a:p>
          <a:p>
            <a:pPr lvl="1" eaLnBrk="1" hangingPunct="1">
              <a:defRPr/>
            </a:pPr>
            <a:r>
              <a:rPr lang="cs-CZ" smtClean="0"/>
              <a:t>odpařováním</a:t>
            </a: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Izolační obleky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Konec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97200"/>
            <a:ext cx="8229600" cy="3133725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A to nám zatím z fyziky bude stačit.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Základní jednotky a výpočty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570788" cy="1108075"/>
          </a:xfrm>
        </p:spPr>
        <p:txBody>
          <a:bodyPr/>
          <a:lstStyle/>
          <a:p>
            <a:pPr eaLnBrk="1" hangingPunct="1">
              <a:defRPr/>
            </a:pPr>
            <a:r>
              <a:rPr lang="cs-CZ" smtClean="0"/>
              <a:t>V potápěčské fyzice používáme jednotky SI i jednotky odvozené</a:t>
            </a:r>
          </a:p>
          <a:p>
            <a:pPr eaLnBrk="1" hangingPunct="1">
              <a:defRPr/>
            </a:pPr>
            <a:endParaRPr lang="cs-CZ" smtClean="0"/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684213" y="3068638"/>
            <a:ext cx="4319587" cy="325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Pro hmotnost používáme –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/>
              <a:t>Pro vzdálenost –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/>
              <a:t>Pro tlak –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/>
              <a:t>Pro teplotu – 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/>
              <a:t>Pro objem –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/>
              <a:t>Pro sílu –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/>
              <a:t>Pro rychlost –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/>
              <a:t>Pro Hustotu - </a:t>
            </a: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4140200" y="3068638"/>
            <a:ext cx="4895850" cy="325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Kg = 1000g = 1/1000 t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/>
              <a:t>m = 100cm = 1/1000 km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/>
              <a:t>Pa = 1/1000 MPa = cca 1/100 baru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/>
              <a:t>K = °C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/>
              <a:t>m</a:t>
            </a:r>
            <a:r>
              <a:rPr lang="cs-CZ" altLang="cs-CZ" baseline="30000"/>
              <a:t>3</a:t>
            </a:r>
            <a:r>
              <a:rPr lang="cs-CZ" altLang="cs-CZ"/>
              <a:t> = 1000 dm3=1000 l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/>
              <a:t>N = 1/1000 kN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/>
              <a:t>m/s = 3,6 km/h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/>
              <a:t>Kg/m</a:t>
            </a:r>
            <a:r>
              <a:rPr lang="cs-CZ" altLang="cs-CZ" baseline="30000"/>
              <a:t>3</a:t>
            </a:r>
            <a:r>
              <a:rPr lang="cs-CZ" altLang="cs-CZ"/>
              <a:t> = 1000 g/cm</a:t>
            </a:r>
            <a:r>
              <a:rPr lang="cs-CZ" altLang="cs-CZ" baseline="3000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65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65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65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65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5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5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65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65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65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65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65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65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65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65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6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6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65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65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65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65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65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65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65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65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65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65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65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65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65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65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smtClean="0"/>
              <a:t>Fyzika kapalin – Archimédův zákon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Těleso ponořené do kapaliny je nadlehčováno silou, rovnající se tíze kapaliny tělesem vytlačené.</a:t>
            </a:r>
          </a:p>
          <a:p>
            <a:pPr eaLnBrk="1" hangingPunct="1">
              <a:defRPr/>
            </a:pPr>
            <a:endParaRPr lang="cs-CZ" smtClean="0"/>
          </a:p>
          <a:p>
            <a:pPr lvl="1" eaLnBrk="1" hangingPunct="1">
              <a:defRPr/>
            </a:pPr>
            <a:r>
              <a:rPr lang="cs-CZ" smtClean="0"/>
              <a:t>Voda má hustotu podle množství v ní rozpuštěných látek, hlavně solí.</a:t>
            </a:r>
          </a:p>
          <a:p>
            <a:pPr lvl="1" eaLnBrk="1" hangingPunct="1">
              <a:defRPr/>
            </a:pPr>
            <a:endParaRPr lang="cs-CZ" smtClean="0"/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cs-CZ" smtClean="0"/>
              <a:t>Sladká voda – 1000 kg/m</a:t>
            </a:r>
            <a:r>
              <a:rPr lang="cs-CZ" baseline="30000" smtClean="0"/>
              <a:t>3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cs-CZ" smtClean="0"/>
              <a:t>Slaná voda – cca 1030 kg/m</a:t>
            </a:r>
            <a:r>
              <a:rPr lang="cs-CZ" baseline="30000" smtClean="0"/>
              <a:t>3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Vztlak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Potápěčům jde o to, vyvážit gravitační a vztlakovou sílu</a:t>
            </a:r>
          </a:p>
        </p:txBody>
      </p:sp>
      <p:sp>
        <p:nvSpPr>
          <p:cNvPr id="2" name="Rectangle 1"/>
          <p:cNvSpPr/>
          <p:nvPr/>
        </p:nvSpPr>
        <p:spPr>
          <a:xfrm>
            <a:off x="606425" y="3438525"/>
            <a:ext cx="3816350" cy="23034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pic>
        <p:nvPicPr>
          <p:cNvPr id="6149" name="Picture 5" descr="http://www.3zscheb.cz/oldweb/e-learning/fyzika%20web/mechanika%20kapalin/archzak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3441700"/>
            <a:ext cx="3676650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Využití AZ při potápění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mtClean="0"/>
              <a:t>Příklad 1: Vyvážení v obleku a bez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mtClean="0"/>
              <a:t>Potápěč bez neoprenu nepotřeboval k vyvážení olovo. Teď si vzal 2 dílný neopren o hmotnosti na suchu 1,5 kg, namočený váží 3kg. Neopren má objem 6l.Kolik kg závaží si musí vzít?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mtClean="0"/>
              <a:t>Příklad 2: Zvedací vak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mtClean="0"/>
              <a:t>Potápěč objevil poklad o odhadnuté hmotnosti 20 kg a objemu 2l (asi zlatou cihlu). Jak velký zvedací vak použije k vyzvednutí?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mtClean="0"/>
              <a:t>Příklad 3: Hloubkoměr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mtClean="0"/>
              <a:t>Máme digitální hloubkoměr seřízený v 10ti metrech na Trhové Kamenici, kolik metrů bude ukazovat v deseti metrech ve Středozemním moři (1030 kg/m</a:t>
            </a:r>
            <a:r>
              <a:rPr lang="cs-CZ" baseline="30000" smtClean="0"/>
              <a:t>3</a:t>
            </a:r>
            <a:r>
              <a:rPr lang="cs-CZ" smtClean="0"/>
              <a:t>)?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mtClean="0"/>
              <a:t>Příklad 4: Vydýchání vzduchu z lahve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mtClean="0"/>
              <a:t>Potápěč během ponoru vypouští vzduch do vody a je na konci ponoru lehčí. O kolik kg se musí vyvážit na začátek ponoru aby byl na konci vyvážený, když během ponoru vydýchá z 10ti-litrové lahve 150 barů? Vzduch má hustotu asi 1,25 kg/m</a:t>
            </a:r>
            <a:r>
              <a:rPr lang="cs-CZ" baseline="30000" smtClean="0"/>
              <a:t>3.</a:t>
            </a:r>
            <a:endParaRPr lang="cs-CZ" smtClean="0"/>
          </a:p>
          <a:p>
            <a:pPr eaLnBrk="1" hangingPunct="1">
              <a:lnSpc>
                <a:spcPct val="90000"/>
              </a:lnSpc>
              <a:defRPr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Tlak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Atmosférický x hydrostatický</a:t>
            </a:r>
          </a:p>
          <a:p>
            <a:pPr eaLnBrk="1" hangingPunct="1">
              <a:defRPr/>
            </a:pPr>
            <a:r>
              <a:rPr lang="cs-CZ" dirty="0" smtClean="0"/>
              <a:t>10m vodního sloupce odpovídá tlaku atmosféry u hladiny moře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smtClean="0"/>
              <a:t>Fyzika plynů </a:t>
            </a:r>
            <a:br>
              <a:rPr lang="cs-CZ" sz="4000" smtClean="0"/>
            </a:br>
            <a:r>
              <a:rPr lang="cs-CZ" sz="4000" smtClean="0"/>
              <a:t>Boyle-Mariotův zákon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mtClean="0"/>
              <a:t>Součin tlaku a objemu je při stálé teplotě konstantní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cs-CZ" smtClean="0"/>
              <a:t>Vzorcem P1.V1=P2.V2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cs-CZ" smtClean="0"/>
              <a:t>Pojmy: 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cs-CZ" smtClean="0"/>
              <a:t>stlačený objem vzduchu (např. v lahvi)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cs-CZ" smtClean="0"/>
              <a:t>redukovaný objem vzduchu                 (na hladinový tlak)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cs-CZ" smtClean="0"/>
              <a:t>hladinová spotřeba vzduchu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cs-CZ" smtClean="0"/>
              <a:t>reálná spotřeba vzduchu (v hloubce)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smtClean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Tlak v hloubce</a:t>
            </a:r>
          </a:p>
          <a:p>
            <a:pPr eaLnBrk="1" hangingPunct="1">
              <a:defRPr/>
            </a:pPr>
            <a:r>
              <a:rPr lang="cs-CZ" smtClean="0"/>
              <a:t>Nebezpečí malých hloubek</a:t>
            </a:r>
          </a:p>
          <a:p>
            <a:pPr eaLnBrk="1" hangingPunct="1">
              <a:defRPr/>
            </a:pPr>
            <a:r>
              <a:rPr lang="cs-CZ" smtClean="0"/>
              <a:t>Stlačování plynů do přístrojů</a:t>
            </a:r>
          </a:p>
          <a:p>
            <a:pPr eaLnBrk="1" hangingPunct="1">
              <a:defRPr/>
            </a:pPr>
            <a:r>
              <a:rPr lang="cs-CZ" smtClean="0"/>
              <a:t>Přepouštění</a:t>
            </a:r>
          </a:p>
          <a:p>
            <a:pPr eaLnBrk="1" hangingPunct="1">
              <a:defRPr/>
            </a:pPr>
            <a:r>
              <a:rPr lang="cs-CZ" smtClean="0"/>
              <a:t>Dýchání pod vodou – v hloubce dýcháme vzduch pod okolním tlakem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abola">
  <a:themeElements>
    <a:clrScheme name="Parabola 4">
      <a:dk1>
        <a:srgbClr val="666A5C"/>
      </a:dk1>
      <a:lt1>
        <a:srgbClr val="FFFFFF"/>
      </a:lt1>
      <a:dk2>
        <a:srgbClr val="757868"/>
      </a:dk2>
      <a:lt2>
        <a:srgbClr val="C4C3AA"/>
      </a:lt2>
      <a:accent1>
        <a:srgbClr val="9AC2C0"/>
      </a:accent1>
      <a:accent2>
        <a:srgbClr val="4D4F45"/>
      </a:accent2>
      <a:accent3>
        <a:srgbClr val="BDBEB9"/>
      </a:accent3>
      <a:accent4>
        <a:srgbClr val="DADADA"/>
      </a:accent4>
      <a:accent5>
        <a:srgbClr val="CADDDC"/>
      </a:accent5>
      <a:accent6>
        <a:srgbClr val="45473E"/>
      </a:accent6>
      <a:hlink>
        <a:srgbClr val="009999"/>
      </a:hlink>
      <a:folHlink>
        <a:srgbClr val="BFCB4F"/>
      </a:folHlink>
    </a:clrScheme>
    <a:fontScheme name="Parabola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rabola 1">
        <a:dk1>
          <a:srgbClr val="660000"/>
        </a:dk1>
        <a:lt1>
          <a:srgbClr val="FFFFFF"/>
        </a:lt1>
        <a:dk2>
          <a:srgbClr val="A80000"/>
        </a:dk2>
        <a:lt2>
          <a:srgbClr val="FFFF99"/>
        </a:lt2>
        <a:accent1>
          <a:srgbClr val="FF6600"/>
        </a:accent1>
        <a:accent2>
          <a:srgbClr val="6A0000"/>
        </a:accent2>
        <a:accent3>
          <a:srgbClr val="D1AAAA"/>
        </a:accent3>
        <a:accent4>
          <a:srgbClr val="DADADA"/>
        </a:accent4>
        <a:accent5>
          <a:srgbClr val="FFB8AA"/>
        </a:accent5>
        <a:accent6>
          <a:srgbClr val="5F00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abola 2">
        <a:dk1>
          <a:srgbClr val="6A4700"/>
        </a:dk1>
        <a:lt1>
          <a:srgbClr val="FFFFFF"/>
        </a:lt1>
        <a:dk2>
          <a:srgbClr val="522900"/>
        </a:dk2>
        <a:lt2>
          <a:srgbClr val="FFFF99"/>
        </a:lt2>
        <a:accent1>
          <a:srgbClr val="CC9900"/>
        </a:accent1>
        <a:accent2>
          <a:srgbClr val="9C7300"/>
        </a:accent2>
        <a:accent3>
          <a:srgbClr val="B3ACAA"/>
        </a:accent3>
        <a:accent4>
          <a:srgbClr val="DADADA"/>
        </a:accent4>
        <a:accent5>
          <a:srgbClr val="E2CAAA"/>
        </a:accent5>
        <a:accent6>
          <a:srgbClr val="8D6800"/>
        </a:accent6>
        <a:hlink>
          <a:srgbClr val="FF99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abola 3">
        <a:dk1>
          <a:srgbClr val="495630"/>
        </a:dk1>
        <a:lt1>
          <a:srgbClr val="FFFFCC"/>
        </a:lt1>
        <a:dk2>
          <a:srgbClr val="2D361C"/>
        </a:dk2>
        <a:lt2>
          <a:srgbClr val="BAD38D"/>
        </a:lt2>
        <a:accent1>
          <a:srgbClr val="68803E"/>
        </a:accent1>
        <a:accent2>
          <a:srgbClr val="556636"/>
        </a:accent2>
        <a:accent3>
          <a:srgbClr val="ADAEAB"/>
        </a:accent3>
        <a:accent4>
          <a:srgbClr val="DADAAE"/>
        </a:accent4>
        <a:accent5>
          <a:srgbClr val="B9C0AF"/>
        </a:accent5>
        <a:accent6>
          <a:srgbClr val="4C5C30"/>
        </a:accent6>
        <a:hlink>
          <a:srgbClr val="339933"/>
        </a:hlink>
        <a:folHlink>
          <a:srgbClr val="D9D4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abola 4">
        <a:dk1>
          <a:srgbClr val="666A5C"/>
        </a:dk1>
        <a:lt1>
          <a:srgbClr val="FFFFFF"/>
        </a:lt1>
        <a:dk2>
          <a:srgbClr val="757868"/>
        </a:dk2>
        <a:lt2>
          <a:srgbClr val="C4C3AA"/>
        </a:lt2>
        <a:accent1>
          <a:srgbClr val="9AC2C0"/>
        </a:accent1>
        <a:accent2>
          <a:srgbClr val="4D4F45"/>
        </a:accent2>
        <a:accent3>
          <a:srgbClr val="BDBEB9"/>
        </a:accent3>
        <a:accent4>
          <a:srgbClr val="DADADA"/>
        </a:accent4>
        <a:accent5>
          <a:srgbClr val="CADDDC"/>
        </a:accent5>
        <a:accent6>
          <a:srgbClr val="45473E"/>
        </a:accent6>
        <a:hlink>
          <a:srgbClr val="009999"/>
        </a:hlink>
        <a:folHlink>
          <a:srgbClr val="BFCB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abola 5">
        <a:dk1>
          <a:srgbClr val="006664"/>
        </a:dk1>
        <a:lt1>
          <a:srgbClr val="FFFFFF"/>
        </a:lt1>
        <a:dk2>
          <a:srgbClr val="00908D"/>
        </a:dk2>
        <a:lt2>
          <a:srgbClr val="ADE5CD"/>
        </a:lt2>
        <a:accent1>
          <a:srgbClr val="00CCFF"/>
        </a:accent1>
        <a:accent2>
          <a:srgbClr val="006666"/>
        </a:accent2>
        <a:accent3>
          <a:srgbClr val="AAC6C5"/>
        </a:accent3>
        <a:accent4>
          <a:srgbClr val="DADADA"/>
        </a:accent4>
        <a:accent5>
          <a:srgbClr val="AAE2FF"/>
        </a:accent5>
        <a:accent6>
          <a:srgbClr val="005C5C"/>
        </a:accent6>
        <a:hlink>
          <a:srgbClr val="6DD8DB"/>
        </a:hlink>
        <a:folHlink>
          <a:srgbClr val="C5E2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abola 6">
        <a:dk1>
          <a:srgbClr val="000000"/>
        </a:dk1>
        <a:lt1>
          <a:srgbClr val="DDDCC5"/>
        </a:lt1>
        <a:dk2>
          <a:srgbClr val="000000"/>
        </a:dk2>
        <a:lt2>
          <a:srgbClr val="B9B695"/>
        </a:lt2>
        <a:accent1>
          <a:srgbClr val="EAEBE9"/>
        </a:accent1>
        <a:accent2>
          <a:srgbClr val="BFBFAB"/>
        </a:accent2>
        <a:accent3>
          <a:srgbClr val="EBEBDF"/>
        </a:accent3>
        <a:accent4>
          <a:srgbClr val="000000"/>
        </a:accent4>
        <a:accent5>
          <a:srgbClr val="F3F3F2"/>
        </a:accent5>
        <a:accent6>
          <a:srgbClr val="ADAD9B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abola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ADB8CA"/>
        </a:accent5>
        <a:accent6>
          <a:srgbClr val="555555"/>
        </a:accent6>
        <a:hlink>
          <a:srgbClr val="BBE5FF"/>
        </a:hlink>
        <a:folHlink>
          <a:srgbClr val="B6B3E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abola 8">
        <a:dk1>
          <a:srgbClr val="000090"/>
        </a:dk1>
        <a:lt1>
          <a:srgbClr val="EAEAEA"/>
        </a:lt1>
        <a:dk2>
          <a:srgbClr val="3A3AB2"/>
        </a:dk2>
        <a:lt2>
          <a:srgbClr val="CAD4DC"/>
        </a:lt2>
        <a:accent1>
          <a:srgbClr val="3974AF"/>
        </a:accent1>
        <a:accent2>
          <a:srgbClr val="232369"/>
        </a:accent2>
        <a:accent3>
          <a:srgbClr val="AEAED5"/>
        </a:accent3>
        <a:accent4>
          <a:srgbClr val="C8C8C8"/>
        </a:accent4>
        <a:accent5>
          <a:srgbClr val="AEBCD4"/>
        </a:accent5>
        <a:accent6>
          <a:srgbClr val="1F1F5E"/>
        </a:accent6>
        <a:hlink>
          <a:srgbClr val="00CCFF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abola 9">
        <a:dk1>
          <a:srgbClr val="9C9C9C"/>
        </a:dk1>
        <a:lt1>
          <a:srgbClr val="FFFFFF"/>
        </a:lt1>
        <a:dk2>
          <a:srgbClr val="8696CA"/>
        </a:dk2>
        <a:lt2>
          <a:srgbClr val="FFFFFF"/>
        </a:lt2>
        <a:accent1>
          <a:srgbClr val="97D1D5"/>
        </a:accent1>
        <a:accent2>
          <a:srgbClr val="666699"/>
        </a:accent2>
        <a:accent3>
          <a:srgbClr val="C3C9E1"/>
        </a:accent3>
        <a:accent4>
          <a:srgbClr val="DADADA"/>
        </a:accent4>
        <a:accent5>
          <a:srgbClr val="C9E5E7"/>
        </a:accent5>
        <a:accent6>
          <a:srgbClr val="5C5C8A"/>
        </a:accent6>
        <a:hlink>
          <a:srgbClr val="0000FF"/>
        </a:hlink>
        <a:folHlink>
          <a:srgbClr val="00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Satellite Dish</Template>
  <TotalTime>259</TotalTime>
  <Words>481</Words>
  <Application>Microsoft Office PowerPoint</Application>
  <PresentationFormat>Předvádění na obrazovce (4:3)</PresentationFormat>
  <Paragraphs>88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Verdana</vt:lpstr>
      <vt:lpstr>Arial</vt:lpstr>
      <vt:lpstr>Wingdings</vt:lpstr>
      <vt:lpstr>Calibri</vt:lpstr>
      <vt:lpstr>Parabola</vt:lpstr>
      <vt:lpstr>Fyzika pro P*</vt:lpstr>
      <vt:lpstr>Základní jednotky a výpočty</vt:lpstr>
      <vt:lpstr>Fyzika kapalin – Archimédův zákon</vt:lpstr>
      <vt:lpstr>Vztlak</vt:lpstr>
      <vt:lpstr>Využití AZ při potápění</vt:lpstr>
      <vt:lpstr>Prezentace aplikace PowerPoint</vt:lpstr>
      <vt:lpstr>Tlak</vt:lpstr>
      <vt:lpstr>Fyzika plynů  Boyle-Mariotův zákon</vt:lpstr>
      <vt:lpstr>Prezentace aplikace PowerPoint</vt:lpstr>
      <vt:lpstr>Složení vzduchu</vt:lpstr>
      <vt:lpstr>Dílčí (Parciální) tlak</vt:lpstr>
      <vt:lpstr>Optika</vt:lpstr>
      <vt:lpstr>Akustika</vt:lpstr>
      <vt:lpstr>Termika</vt:lpstr>
      <vt:lpstr>Konec</vt:lpstr>
    </vt:vector>
  </TitlesOfParts>
  <Company>1.LF UK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Fyzika pro P*</dc:title>
  <dc:creator>Servis</dc:creator>
  <cp:lastModifiedBy>Jiri Barta</cp:lastModifiedBy>
  <cp:revision>11</cp:revision>
  <dcterms:created xsi:type="dcterms:W3CDTF">2012-02-19T17:24:44Z</dcterms:created>
  <dcterms:modified xsi:type="dcterms:W3CDTF">2020-01-27T09:25:58Z</dcterms:modified>
</cp:coreProperties>
</file>