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0" r:id="rId1"/>
  </p:sldMasterIdLst>
  <p:notesMasterIdLst>
    <p:notesMasterId r:id="rId9"/>
  </p:notesMasterIdLst>
  <p:sldIdLst>
    <p:sldId id="256" r:id="rId2"/>
    <p:sldId id="258" r:id="rId3"/>
    <p:sldId id="268" r:id="rId4"/>
    <p:sldId id="269" r:id="rId5"/>
    <p:sldId id="270" r:id="rId6"/>
    <p:sldId id="271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9FD58-9C8B-4F90-A959-E47983D8D764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5858D-4A51-493C-BA00-BD3D8C4060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277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5858D-4A51-493C-BA00-BD3D8C4060A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301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5858D-4A51-493C-BA00-BD3D8C4060A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123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5858D-4A51-493C-BA00-BD3D8C4060A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029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5858D-4A51-493C-BA00-BD3D8C4060A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246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5858D-4A51-493C-BA00-BD3D8C4060A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340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5858D-4A51-493C-BA00-BD3D8C4060A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21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5858D-4A51-493C-BA00-BD3D8C4060A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11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35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1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99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bg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bg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82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1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bg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bg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dirty="0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107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dirty="0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68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883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63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6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2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01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3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2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79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01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5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2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VÝPOČET TLAKU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Manťáci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53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6353" y="933504"/>
            <a:ext cx="574539" cy="1667442"/>
          </a:xfrm>
          <a:prstGeom prst="rect">
            <a:avLst/>
          </a:prstGeom>
        </p:spPr>
      </p:pic>
      <p:pic>
        <p:nvPicPr>
          <p:cNvPr id="4" name="Obrázek 3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072" y="2776263"/>
            <a:ext cx="673100" cy="19558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677254" y="1657732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/>
              <a:t>10 l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77253" y="3724602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/>
              <a:t>15 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89800" y="3263844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150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dirty="0"/>
              <a:t>barů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699656" y="2140551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50</a:t>
            </a:r>
            <a:r>
              <a:rPr lang="cs-CZ" sz="2400" dirty="0"/>
              <a:t> barů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4790422" y="2249542"/>
            <a:ext cx="724417" cy="258763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4780566" y="3409292"/>
            <a:ext cx="724417" cy="258763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535514" y="2103712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>
                <a:solidFill>
                  <a:srgbClr val="FFFFFF"/>
                </a:solidFill>
              </a:rPr>
              <a:t>10</a:t>
            </a:r>
            <a:r>
              <a:rPr lang="cs-CZ" sz="2400" dirty="0"/>
              <a:t> x </a:t>
            </a:r>
            <a:r>
              <a:rPr lang="cs-CZ" sz="2400" dirty="0">
                <a:solidFill>
                  <a:srgbClr val="FF0000"/>
                </a:solidFill>
              </a:rPr>
              <a:t>50</a:t>
            </a:r>
            <a:r>
              <a:rPr lang="cs-CZ" sz="2400" dirty="0"/>
              <a:t> = </a:t>
            </a:r>
            <a:r>
              <a:rPr lang="cs-CZ" sz="2400" dirty="0">
                <a:solidFill>
                  <a:srgbClr val="92D050"/>
                </a:solidFill>
              </a:rPr>
              <a:t>500</a:t>
            </a:r>
            <a:r>
              <a:rPr lang="cs-CZ" sz="2400" dirty="0"/>
              <a:t> litrů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525658" y="3300904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>
                <a:solidFill>
                  <a:srgbClr val="FFFFFF"/>
                </a:solidFill>
              </a:rPr>
              <a:t>15</a:t>
            </a:r>
            <a:r>
              <a:rPr lang="cs-CZ" sz="2400" dirty="0"/>
              <a:t> x </a:t>
            </a:r>
            <a:r>
              <a:rPr lang="cs-CZ" sz="2400" dirty="0">
                <a:solidFill>
                  <a:srgbClr val="FF0000"/>
                </a:solidFill>
              </a:rPr>
              <a:t>150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dirty="0"/>
              <a:t>= </a:t>
            </a:r>
            <a:r>
              <a:rPr lang="cs-CZ" sz="2400" dirty="0">
                <a:solidFill>
                  <a:srgbClr val="92D050"/>
                </a:solidFill>
              </a:rPr>
              <a:t>2250</a:t>
            </a:r>
            <a:r>
              <a:rPr lang="cs-CZ" sz="2400" dirty="0"/>
              <a:t> litrů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590865" y="2074152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>
                <a:solidFill>
                  <a:srgbClr val="92D050"/>
                </a:solidFill>
              </a:rPr>
              <a:t>500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92D050"/>
                </a:solidFill>
              </a:rPr>
              <a:t> 2250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92D050"/>
                </a:solidFill>
              </a:rPr>
              <a:t> 2750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709099" y="2505732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>
                <a:solidFill>
                  <a:srgbClr val="FFFFFF"/>
                </a:solidFill>
              </a:rPr>
              <a:t>10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FFFFFF"/>
                </a:solidFill>
              </a:rPr>
              <a:t> 15  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FFFFFF"/>
                </a:solidFill>
              </a:rPr>
              <a:t>   25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383043" y="3818430"/>
            <a:ext cx="3492263" cy="523220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cs-CZ" sz="2800" dirty="0">
                <a:solidFill>
                  <a:srgbClr val="92D050"/>
                </a:solidFill>
              </a:rPr>
              <a:t>2750</a:t>
            </a:r>
            <a:r>
              <a:rPr lang="cs-CZ" sz="2800" dirty="0"/>
              <a:t> / </a:t>
            </a:r>
            <a:r>
              <a:rPr lang="cs-CZ" sz="2800" dirty="0">
                <a:solidFill>
                  <a:srgbClr val="FFFFFF"/>
                </a:solidFill>
              </a:rPr>
              <a:t>25</a:t>
            </a:r>
            <a:r>
              <a:rPr lang="cs-CZ" sz="2800" dirty="0"/>
              <a:t> =</a:t>
            </a:r>
            <a:r>
              <a:rPr lang="cs-CZ" sz="2800" u="sng" dirty="0"/>
              <a:t> 110 barů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8547100" y="3665538"/>
            <a:ext cx="3170028" cy="9144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89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 animBg="1"/>
      <p:bldP spid="9" grpId="0" animBg="1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411" y="440124"/>
            <a:ext cx="673100" cy="19558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59592" y="1388463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/>
              <a:t>15 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59592" y="2474721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20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/>
              <a:t>barů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67790" y="2474722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200</a:t>
            </a:r>
            <a:r>
              <a:rPr lang="cs-CZ" sz="2400" dirty="0" smtClean="0"/>
              <a:t> </a:t>
            </a:r>
            <a:r>
              <a:rPr lang="cs-CZ" sz="2400" dirty="0"/>
              <a:t>barů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17589" y="306607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FFFF"/>
                </a:solidFill>
              </a:rPr>
              <a:t>15</a:t>
            </a:r>
            <a:r>
              <a:rPr lang="cs-CZ" sz="2400" dirty="0" smtClean="0"/>
              <a:t> </a:t>
            </a:r>
            <a:r>
              <a:rPr lang="cs-CZ" sz="2400" dirty="0"/>
              <a:t>x </a:t>
            </a:r>
            <a:r>
              <a:rPr lang="cs-CZ" sz="2400" dirty="0" smtClean="0">
                <a:solidFill>
                  <a:srgbClr val="FF0000"/>
                </a:solidFill>
              </a:rPr>
              <a:t>20</a:t>
            </a:r>
            <a:r>
              <a:rPr lang="cs-CZ" sz="2400" dirty="0" smtClean="0">
                <a:solidFill>
                  <a:srgbClr val="FF0000"/>
                </a:solidFill>
              </a:rPr>
              <a:t>0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 smtClean="0">
                <a:solidFill>
                  <a:srgbClr val="92D050"/>
                </a:solidFill>
              </a:rPr>
              <a:t>30</a:t>
            </a:r>
            <a:r>
              <a:rPr lang="cs-CZ" sz="2400" dirty="0" smtClean="0">
                <a:solidFill>
                  <a:srgbClr val="92D050"/>
                </a:solidFill>
              </a:rPr>
              <a:t>00</a:t>
            </a:r>
            <a:r>
              <a:rPr lang="cs-CZ" sz="2400" dirty="0" smtClean="0"/>
              <a:t> </a:t>
            </a:r>
            <a:r>
              <a:rPr lang="cs-CZ" sz="2400" dirty="0"/>
              <a:t>litrů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270926" y="306607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>
                <a:solidFill>
                  <a:srgbClr val="92D050"/>
                </a:solidFill>
              </a:rPr>
              <a:t>3</a:t>
            </a:r>
            <a:r>
              <a:rPr lang="cs-CZ" sz="2400" dirty="0" smtClean="0">
                <a:solidFill>
                  <a:srgbClr val="92D050"/>
                </a:solidFill>
              </a:rPr>
              <a:t>00</a:t>
            </a:r>
            <a:r>
              <a:rPr lang="cs-CZ" sz="2400" dirty="0" smtClean="0"/>
              <a:t> </a:t>
            </a:r>
            <a:r>
              <a:rPr lang="cs-CZ" sz="2400" dirty="0"/>
              <a:t>litrů </a:t>
            </a:r>
            <a:r>
              <a:rPr lang="cs-CZ" sz="2400" dirty="0" smtClean="0"/>
              <a:t>= </a:t>
            </a:r>
            <a:r>
              <a:rPr lang="cs-CZ" sz="2400" dirty="0">
                <a:solidFill>
                  <a:srgbClr val="FFFFFF"/>
                </a:solidFill>
              </a:rPr>
              <a:t>15</a:t>
            </a:r>
            <a:r>
              <a:rPr lang="cs-CZ" sz="2400" dirty="0"/>
              <a:t> x </a:t>
            </a:r>
            <a:r>
              <a:rPr lang="cs-CZ" sz="2400" dirty="0" smtClean="0">
                <a:solidFill>
                  <a:srgbClr val="FF0000"/>
                </a:solidFill>
              </a:rPr>
              <a:t>20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855530" y="306607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92D050"/>
                </a:solidFill>
              </a:rPr>
              <a:t>3000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92D050"/>
                </a:solidFill>
              </a:rPr>
              <a:t> </a:t>
            </a:r>
            <a:r>
              <a:rPr lang="cs-CZ" sz="2400" dirty="0" smtClean="0">
                <a:solidFill>
                  <a:srgbClr val="92D050"/>
                </a:solidFill>
              </a:rPr>
              <a:t>300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92D050"/>
                </a:solidFill>
              </a:rPr>
              <a:t> </a:t>
            </a:r>
            <a:r>
              <a:rPr lang="cs-CZ" sz="2400" dirty="0" smtClean="0">
                <a:solidFill>
                  <a:srgbClr val="92D050"/>
                </a:solidFill>
              </a:rPr>
              <a:t>3300</a:t>
            </a:r>
            <a:endParaRPr lang="cs-CZ" sz="2400" dirty="0">
              <a:solidFill>
                <a:srgbClr val="92D05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967692" y="3508029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FFFF"/>
                </a:solidFill>
              </a:rPr>
              <a:t>15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FFFFFF"/>
                </a:solidFill>
              </a:rPr>
              <a:t> 15  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FFFFFF"/>
                </a:solidFill>
              </a:rPr>
              <a:t>   </a:t>
            </a:r>
            <a:r>
              <a:rPr lang="cs-CZ" sz="2400" dirty="0" smtClean="0">
                <a:solidFill>
                  <a:srgbClr val="FFFFFF"/>
                </a:solidFill>
              </a:rPr>
              <a:t>30</a:t>
            </a:r>
            <a:endParaRPr lang="cs-CZ" sz="2400" dirty="0">
              <a:solidFill>
                <a:srgbClr val="FFFFFF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493356" y="4405707"/>
            <a:ext cx="3492263" cy="523220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cs-CZ" sz="2800" dirty="0" smtClean="0">
                <a:solidFill>
                  <a:srgbClr val="92D050"/>
                </a:solidFill>
              </a:rPr>
              <a:t>3300</a:t>
            </a:r>
            <a:r>
              <a:rPr lang="cs-CZ" sz="2800" dirty="0" smtClean="0"/>
              <a:t> </a:t>
            </a:r>
            <a:r>
              <a:rPr lang="cs-CZ" sz="2800" dirty="0"/>
              <a:t>/ </a:t>
            </a:r>
            <a:r>
              <a:rPr lang="cs-CZ" sz="2800" dirty="0" smtClean="0">
                <a:solidFill>
                  <a:srgbClr val="FFFFFF"/>
                </a:solidFill>
              </a:rPr>
              <a:t>30</a:t>
            </a:r>
            <a:r>
              <a:rPr lang="cs-CZ" sz="2800" dirty="0" smtClean="0"/>
              <a:t> </a:t>
            </a:r>
            <a:r>
              <a:rPr lang="cs-CZ" sz="2800" dirty="0"/>
              <a:t>=</a:t>
            </a:r>
            <a:r>
              <a:rPr lang="cs-CZ" sz="2800" u="sng" dirty="0"/>
              <a:t> 110 barů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7657413" y="4252815"/>
            <a:ext cx="3170028" cy="9144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609" y="440124"/>
            <a:ext cx="673100" cy="1955800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2367790" y="1388463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/>
              <a:t>15 l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3155092" y="2991937"/>
            <a:ext cx="24466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60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411" y="440124"/>
            <a:ext cx="673100" cy="19558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59592" y="1388463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/>
              <a:t>10 </a:t>
            </a:r>
            <a:r>
              <a:rPr lang="cs-CZ" sz="2400" dirty="0"/>
              <a:t>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59592" y="2474721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9</a:t>
            </a:r>
            <a:r>
              <a:rPr lang="cs-CZ" sz="2400" dirty="0" smtClean="0">
                <a:solidFill>
                  <a:srgbClr val="FF0000"/>
                </a:solidFill>
              </a:rPr>
              <a:t>0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/>
              <a:t>barů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67790" y="2474722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250</a:t>
            </a:r>
            <a:r>
              <a:rPr lang="cs-CZ" sz="2400" dirty="0" smtClean="0"/>
              <a:t> </a:t>
            </a:r>
            <a:r>
              <a:rPr lang="cs-CZ" sz="2400" dirty="0"/>
              <a:t>barů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635211" y="306607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r"/>
            <a:r>
              <a:rPr lang="cs-CZ" sz="2400" dirty="0" smtClean="0">
                <a:solidFill>
                  <a:srgbClr val="92D050"/>
                </a:solidFill>
              </a:rPr>
              <a:t>50</a:t>
            </a:r>
            <a:r>
              <a:rPr lang="cs-CZ" sz="2400" dirty="0" smtClean="0">
                <a:solidFill>
                  <a:srgbClr val="92D050"/>
                </a:solidFill>
              </a:rPr>
              <a:t>00</a:t>
            </a:r>
            <a:r>
              <a:rPr lang="cs-CZ" sz="2400" dirty="0" smtClean="0"/>
              <a:t> </a:t>
            </a:r>
            <a:r>
              <a:rPr lang="cs-CZ" sz="2400" dirty="0"/>
              <a:t>litrů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90573" y="304748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cs-CZ" sz="2400" dirty="0" smtClean="0">
                <a:solidFill>
                  <a:srgbClr val="92D050"/>
                </a:solidFill>
              </a:rPr>
              <a:t>900</a:t>
            </a:r>
            <a:r>
              <a:rPr lang="cs-CZ" sz="2400" dirty="0" smtClean="0"/>
              <a:t> litrů 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855530" y="306607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>
                <a:solidFill>
                  <a:srgbClr val="92D050"/>
                </a:solidFill>
              </a:rPr>
              <a:t>5</a:t>
            </a:r>
            <a:r>
              <a:rPr lang="cs-CZ" sz="2400" dirty="0" smtClean="0">
                <a:solidFill>
                  <a:srgbClr val="92D050"/>
                </a:solidFill>
              </a:rPr>
              <a:t>000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92D050"/>
                </a:solidFill>
              </a:rPr>
              <a:t> </a:t>
            </a:r>
            <a:r>
              <a:rPr lang="cs-CZ" sz="2400" dirty="0">
                <a:solidFill>
                  <a:srgbClr val="92D050"/>
                </a:solidFill>
              </a:rPr>
              <a:t>9</a:t>
            </a:r>
            <a:r>
              <a:rPr lang="cs-CZ" sz="2400" dirty="0" smtClean="0">
                <a:solidFill>
                  <a:srgbClr val="92D050"/>
                </a:solidFill>
              </a:rPr>
              <a:t>00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92D050"/>
                </a:solidFill>
              </a:rPr>
              <a:t> </a:t>
            </a:r>
            <a:r>
              <a:rPr lang="cs-CZ" sz="2400" dirty="0" smtClean="0">
                <a:solidFill>
                  <a:srgbClr val="92D050"/>
                </a:solidFill>
              </a:rPr>
              <a:t>59</a:t>
            </a:r>
            <a:r>
              <a:rPr lang="cs-CZ" sz="2400" dirty="0" smtClean="0">
                <a:solidFill>
                  <a:srgbClr val="92D050"/>
                </a:solidFill>
              </a:rPr>
              <a:t>00</a:t>
            </a:r>
            <a:endParaRPr lang="cs-CZ" sz="2400" dirty="0">
              <a:solidFill>
                <a:srgbClr val="92D05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967692" y="3508029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FFFF"/>
                </a:solidFill>
              </a:rPr>
              <a:t>20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FFFFFF"/>
                </a:solidFill>
              </a:rPr>
              <a:t> </a:t>
            </a:r>
            <a:r>
              <a:rPr lang="cs-CZ" sz="2400" dirty="0" smtClean="0">
                <a:solidFill>
                  <a:srgbClr val="FFFFFF"/>
                </a:solidFill>
              </a:rPr>
              <a:t>10  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FFFFFF"/>
                </a:solidFill>
              </a:rPr>
              <a:t>   </a:t>
            </a:r>
            <a:r>
              <a:rPr lang="cs-CZ" sz="2400" dirty="0" smtClean="0">
                <a:solidFill>
                  <a:srgbClr val="FFFFFF"/>
                </a:solidFill>
              </a:rPr>
              <a:t>30</a:t>
            </a:r>
            <a:endParaRPr lang="cs-CZ" sz="2400" dirty="0">
              <a:solidFill>
                <a:srgbClr val="FFFFFF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493356" y="4405707"/>
            <a:ext cx="3492263" cy="523220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cs-CZ" sz="2800" dirty="0" smtClean="0">
                <a:solidFill>
                  <a:srgbClr val="92D050"/>
                </a:solidFill>
              </a:rPr>
              <a:t>5900</a:t>
            </a:r>
            <a:r>
              <a:rPr lang="cs-CZ" sz="2800" dirty="0" smtClean="0"/>
              <a:t> </a:t>
            </a:r>
            <a:r>
              <a:rPr lang="cs-CZ" sz="2800" dirty="0"/>
              <a:t>/ </a:t>
            </a:r>
            <a:r>
              <a:rPr lang="cs-CZ" sz="2800" dirty="0" smtClean="0">
                <a:solidFill>
                  <a:srgbClr val="FFFFFF"/>
                </a:solidFill>
              </a:rPr>
              <a:t>30</a:t>
            </a:r>
            <a:r>
              <a:rPr lang="cs-CZ" sz="2800" dirty="0" smtClean="0"/>
              <a:t> </a:t>
            </a:r>
            <a:r>
              <a:rPr lang="cs-CZ" sz="2800" dirty="0"/>
              <a:t>=</a:t>
            </a:r>
            <a:r>
              <a:rPr lang="cs-CZ" sz="2800" u="sng" dirty="0"/>
              <a:t> </a:t>
            </a:r>
            <a:r>
              <a:rPr lang="cs-CZ" sz="2800" u="sng" dirty="0" smtClean="0"/>
              <a:t>197 </a:t>
            </a:r>
            <a:r>
              <a:rPr lang="cs-CZ" sz="2800" u="sng" dirty="0"/>
              <a:t>barů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7657413" y="4252815"/>
            <a:ext cx="3170028" cy="9144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609" y="440124"/>
            <a:ext cx="673100" cy="1955800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2367790" y="1388463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/>
              <a:t>20 </a:t>
            </a:r>
            <a:r>
              <a:rPr lang="cs-CZ" sz="2400" dirty="0"/>
              <a:t>l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3155092" y="2991937"/>
            <a:ext cx="24466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26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411" y="440124"/>
            <a:ext cx="673100" cy="19558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59592" y="1388463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/>
              <a:t>15 </a:t>
            </a:r>
            <a:r>
              <a:rPr lang="cs-CZ" sz="2400" dirty="0"/>
              <a:t>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59592" y="2474721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220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/>
              <a:t>barů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67790" y="2474722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10</a:t>
            </a:r>
            <a:r>
              <a:rPr lang="cs-CZ" sz="2400" dirty="0" smtClean="0"/>
              <a:t> </a:t>
            </a:r>
            <a:r>
              <a:rPr lang="cs-CZ" sz="2400" dirty="0"/>
              <a:t>barů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635211" y="306607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r"/>
            <a:r>
              <a:rPr lang="cs-CZ" sz="2400" dirty="0" smtClean="0">
                <a:solidFill>
                  <a:srgbClr val="92D050"/>
                </a:solidFill>
              </a:rPr>
              <a:t>150</a:t>
            </a:r>
            <a:r>
              <a:rPr lang="cs-CZ" sz="2400" dirty="0" smtClean="0"/>
              <a:t> </a:t>
            </a:r>
            <a:r>
              <a:rPr lang="cs-CZ" sz="2400" dirty="0"/>
              <a:t>litrů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90573" y="304748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cs-CZ" sz="2400" dirty="0" smtClean="0">
                <a:solidFill>
                  <a:srgbClr val="92D050"/>
                </a:solidFill>
              </a:rPr>
              <a:t>33</a:t>
            </a:r>
            <a:r>
              <a:rPr lang="cs-CZ" sz="2400" dirty="0" smtClean="0">
                <a:solidFill>
                  <a:srgbClr val="92D050"/>
                </a:solidFill>
              </a:rPr>
              <a:t>00</a:t>
            </a:r>
            <a:r>
              <a:rPr lang="cs-CZ" sz="2400" dirty="0" smtClean="0"/>
              <a:t> litrů 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855530" y="306607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92D050"/>
                </a:solidFill>
              </a:rPr>
              <a:t>150</a:t>
            </a:r>
            <a:r>
              <a:rPr lang="cs-CZ" sz="2400" dirty="0" smtClean="0">
                <a:solidFill>
                  <a:srgbClr val="92D05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92D050"/>
                </a:solidFill>
              </a:rPr>
              <a:t> </a:t>
            </a:r>
            <a:r>
              <a:rPr lang="cs-CZ" sz="2400" dirty="0" smtClean="0">
                <a:solidFill>
                  <a:srgbClr val="92D050"/>
                </a:solidFill>
              </a:rPr>
              <a:t>330</a:t>
            </a:r>
            <a:r>
              <a:rPr lang="cs-CZ" sz="2400" dirty="0" smtClean="0">
                <a:solidFill>
                  <a:srgbClr val="92D050"/>
                </a:solidFill>
              </a:rPr>
              <a:t>0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92D050"/>
                </a:solidFill>
              </a:rPr>
              <a:t> </a:t>
            </a:r>
            <a:r>
              <a:rPr lang="cs-CZ" sz="2400" dirty="0" smtClean="0">
                <a:solidFill>
                  <a:srgbClr val="92D050"/>
                </a:solidFill>
              </a:rPr>
              <a:t>3450</a:t>
            </a:r>
            <a:endParaRPr lang="cs-CZ" sz="2400" dirty="0">
              <a:solidFill>
                <a:srgbClr val="92D05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967692" y="3508029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FFFF"/>
                </a:solidFill>
              </a:rPr>
              <a:t>15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FFFFFF"/>
                </a:solidFill>
              </a:rPr>
              <a:t> </a:t>
            </a:r>
            <a:r>
              <a:rPr lang="cs-CZ" sz="2400" dirty="0" smtClean="0">
                <a:solidFill>
                  <a:srgbClr val="FFFFFF"/>
                </a:solidFill>
              </a:rPr>
              <a:t>15  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FFFFFF"/>
                </a:solidFill>
              </a:rPr>
              <a:t>   </a:t>
            </a:r>
            <a:r>
              <a:rPr lang="cs-CZ" sz="2400" dirty="0" smtClean="0">
                <a:solidFill>
                  <a:srgbClr val="FFFFFF"/>
                </a:solidFill>
              </a:rPr>
              <a:t>30</a:t>
            </a:r>
            <a:endParaRPr lang="cs-CZ" sz="2400" dirty="0">
              <a:solidFill>
                <a:srgbClr val="FFFFFF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493356" y="4405707"/>
            <a:ext cx="3492263" cy="523220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cs-CZ" sz="2800" dirty="0" smtClean="0">
                <a:solidFill>
                  <a:srgbClr val="92D050"/>
                </a:solidFill>
              </a:rPr>
              <a:t>3450</a:t>
            </a:r>
            <a:r>
              <a:rPr lang="cs-CZ" sz="2800" dirty="0" smtClean="0"/>
              <a:t> </a:t>
            </a:r>
            <a:r>
              <a:rPr lang="cs-CZ" sz="2800" dirty="0"/>
              <a:t>/ </a:t>
            </a:r>
            <a:r>
              <a:rPr lang="cs-CZ" sz="2800" dirty="0" smtClean="0">
                <a:solidFill>
                  <a:srgbClr val="FFFFFF"/>
                </a:solidFill>
              </a:rPr>
              <a:t>30</a:t>
            </a:r>
            <a:r>
              <a:rPr lang="cs-CZ" sz="2800" dirty="0" smtClean="0"/>
              <a:t> </a:t>
            </a:r>
            <a:r>
              <a:rPr lang="cs-CZ" sz="2800" dirty="0"/>
              <a:t>=</a:t>
            </a:r>
            <a:r>
              <a:rPr lang="cs-CZ" sz="2800" u="sng" dirty="0"/>
              <a:t> </a:t>
            </a:r>
            <a:r>
              <a:rPr lang="cs-CZ" sz="2800" u="sng" dirty="0" smtClean="0"/>
              <a:t>115 </a:t>
            </a:r>
            <a:r>
              <a:rPr lang="cs-CZ" sz="2800" u="sng" dirty="0"/>
              <a:t>barů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7657413" y="4252815"/>
            <a:ext cx="3170028" cy="9144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609" y="440124"/>
            <a:ext cx="673100" cy="1955800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2367790" y="1388463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/>
              <a:t>15 </a:t>
            </a:r>
            <a:r>
              <a:rPr lang="cs-CZ" sz="2400" dirty="0"/>
              <a:t>l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3155092" y="2991937"/>
            <a:ext cx="24466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23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4741" y="1145059"/>
            <a:ext cx="430493" cy="125086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59592" y="1388463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/>
              <a:t>2 </a:t>
            </a:r>
            <a:r>
              <a:rPr lang="cs-CZ" sz="2400" dirty="0"/>
              <a:t>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59592" y="2474721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10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/>
              <a:t>barů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67790" y="2474722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100</a:t>
            </a:r>
            <a:r>
              <a:rPr lang="cs-CZ" sz="2400" dirty="0" smtClean="0"/>
              <a:t> </a:t>
            </a:r>
            <a:r>
              <a:rPr lang="cs-CZ" sz="2400" dirty="0"/>
              <a:t>barů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635211" y="306607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r"/>
            <a:r>
              <a:rPr lang="cs-CZ" sz="2400" dirty="0" smtClean="0">
                <a:solidFill>
                  <a:srgbClr val="92D050"/>
                </a:solidFill>
              </a:rPr>
              <a:t>1200</a:t>
            </a:r>
            <a:r>
              <a:rPr lang="cs-CZ" sz="2400" dirty="0" smtClean="0"/>
              <a:t>litrů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490573" y="304748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cs-CZ" sz="2400" dirty="0" smtClean="0">
                <a:solidFill>
                  <a:srgbClr val="92D050"/>
                </a:solidFill>
              </a:rPr>
              <a:t>2</a:t>
            </a:r>
            <a:r>
              <a:rPr lang="cs-CZ" sz="2400" dirty="0" smtClean="0">
                <a:solidFill>
                  <a:srgbClr val="92D050"/>
                </a:solidFill>
              </a:rPr>
              <a:t>0</a:t>
            </a:r>
            <a:r>
              <a:rPr lang="cs-CZ" sz="2400" dirty="0" smtClean="0"/>
              <a:t> litrů 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855530" y="3066078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92D050"/>
                </a:solidFill>
              </a:rPr>
              <a:t>1200</a:t>
            </a:r>
            <a:r>
              <a:rPr lang="cs-CZ" sz="2400" dirty="0" smtClean="0">
                <a:solidFill>
                  <a:srgbClr val="92D05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92D050"/>
                </a:solidFill>
              </a:rPr>
              <a:t> </a:t>
            </a:r>
            <a:r>
              <a:rPr lang="cs-CZ" sz="2400" dirty="0" smtClean="0">
                <a:solidFill>
                  <a:srgbClr val="92D050"/>
                </a:solidFill>
              </a:rPr>
              <a:t>20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92D050"/>
                </a:solidFill>
              </a:rPr>
              <a:t> </a:t>
            </a:r>
            <a:r>
              <a:rPr lang="cs-CZ" sz="2400" dirty="0" smtClean="0">
                <a:solidFill>
                  <a:srgbClr val="92D050"/>
                </a:solidFill>
              </a:rPr>
              <a:t>1220</a:t>
            </a:r>
            <a:endParaRPr lang="cs-CZ" sz="2400" dirty="0">
              <a:solidFill>
                <a:srgbClr val="92D05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967692" y="3508029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FFFF"/>
                </a:solidFill>
              </a:rPr>
              <a:t>12 </a:t>
            </a:r>
            <a:r>
              <a:rPr lang="cs-CZ" sz="2400" dirty="0">
                <a:solidFill>
                  <a:srgbClr val="000000"/>
                </a:solidFill>
              </a:rPr>
              <a:t>+</a:t>
            </a:r>
            <a:r>
              <a:rPr lang="cs-CZ" sz="2400" dirty="0">
                <a:solidFill>
                  <a:srgbClr val="FFFFFF"/>
                </a:solidFill>
              </a:rPr>
              <a:t> </a:t>
            </a:r>
            <a:r>
              <a:rPr lang="cs-CZ" sz="2400" dirty="0" smtClean="0">
                <a:solidFill>
                  <a:srgbClr val="FFFFFF"/>
                </a:solidFill>
              </a:rPr>
              <a:t>2   </a:t>
            </a:r>
            <a:r>
              <a:rPr lang="cs-CZ" sz="2400" dirty="0">
                <a:solidFill>
                  <a:srgbClr val="000000"/>
                </a:solidFill>
              </a:rPr>
              <a:t>=</a:t>
            </a:r>
            <a:r>
              <a:rPr lang="cs-CZ" sz="2400" dirty="0">
                <a:solidFill>
                  <a:srgbClr val="FFFFFF"/>
                </a:solidFill>
              </a:rPr>
              <a:t>   </a:t>
            </a:r>
            <a:r>
              <a:rPr lang="cs-CZ" sz="2400" dirty="0" smtClean="0">
                <a:solidFill>
                  <a:srgbClr val="FFFFFF"/>
                </a:solidFill>
              </a:rPr>
              <a:t>14</a:t>
            </a:r>
            <a:endParaRPr lang="cs-CZ" sz="2400" dirty="0">
              <a:solidFill>
                <a:srgbClr val="FFFFFF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493356" y="4405707"/>
            <a:ext cx="3492263" cy="523220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cs-CZ" sz="2800" dirty="0" smtClean="0">
                <a:solidFill>
                  <a:srgbClr val="92D050"/>
                </a:solidFill>
              </a:rPr>
              <a:t>1220</a:t>
            </a:r>
            <a:r>
              <a:rPr lang="cs-CZ" sz="2800" dirty="0" smtClean="0"/>
              <a:t> </a:t>
            </a:r>
            <a:r>
              <a:rPr lang="cs-CZ" sz="2800" dirty="0"/>
              <a:t>/ </a:t>
            </a:r>
            <a:r>
              <a:rPr lang="cs-CZ" sz="2800" dirty="0" smtClean="0">
                <a:solidFill>
                  <a:srgbClr val="FFFFFF"/>
                </a:solidFill>
              </a:rPr>
              <a:t>14</a:t>
            </a:r>
            <a:r>
              <a:rPr lang="cs-CZ" sz="2800" dirty="0" smtClean="0"/>
              <a:t> </a:t>
            </a:r>
            <a:r>
              <a:rPr lang="cs-CZ" sz="2800" dirty="0"/>
              <a:t>=</a:t>
            </a:r>
            <a:r>
              <a:rPr lang="cs-CZ" sz="2800" u="sng" dirty="0"/>
              <a:t> </a:t>
            </a:r>
            <a:r>
              <a:rPr lang="cs-CZ" sz="2800" u="sng" dirty="0" smtClean="0"/>
              <a:t>87 </a:t>
            </a:r>
            <a:r>
              <a:rPr lang="cs-CZ" sz="2800" u="sng" dirty="0"/>
              <a:t>barů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7657413" y="4252815"/>
            <a:ext cx="3170028" cy="9144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Obrázek 15" descr="lah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609" y="440124"/>
            <a:ext cx="673100" cy="1955800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2367790" y="1388463"/>
            <a:ext cx="274320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sz="2400" dirty="0" smtClean="0"/>
              <a:t>12 </a:t>
            </a:r>
            <a:r>
              <a:rPr lang="cs-CZ" sz="2400" dirty="0"/>
              <a:t>l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3155092" y="2991937"/>
            <a:ext cx="24466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11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2666999"/>
            <a:ext cx="10018713" cy="1752599"/>
          </a:xfrm>
        </p:spPr>
        <p:txBody>
          <a:bodyPr/>
          <a:lstStyle/>
          <a:p>
            <a:r>
              <a:rPr lang="cs-CZ" dirty="0" smtClean="0"/>
              <a:t>Děkuji za pozornost :)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www.manta-ul.cz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65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816</TotalTime>
  <Words>170</Words>
  <Application>Microsoft Office PowerPoint</Application>
  <PresentationFormat>Širokoúhlá obrazovka</PresentationFormat>
  <Paragraphs>56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Paralaxa</vt:lpstr>
      <vt:lpstr>VÝPOČET TLAKU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:)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VÝBAVY</dc:title>
  <dc:creator>Účet Microsoft</dc:creator>
  <cp:lastModifiedBy>lagijax@centrum.cz</cp:lastModifiedBy>
  <cp:revision>63</cp:revision>
  <dcterms:created xsi:type="dcterms:W3CDTF">2014-12-03T10:09:02Z</dcterms:created>
  <dcterms:modified xsi:type="dcterms:W3CDTF">2015-11-25T07:57:35Z</dcterms:modified>
</cp:coreProperties>
</file>