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6"/>
  </p:notesMasterIdLst>
  <p:sldIdLst>
    <p:sldId id="256" r:id="rId2"/>
    <p:sldId id="258" r:id="rId3"/>
    <p:sldId id="268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FD58-9C8B-4F90-A959-E47983D8D764}" type="datetimeFigureOut">
              <a:rPr lang="cs-CZ" smtClean="0"/>
              <a:t>04.11.2015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5858D-4A51-493C-BA00-BD3D8C406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27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30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1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4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1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6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3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CL5rTea5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BOYLLE-MARIOTŮV ZÁKON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Manťáci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boyle-marri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" y="0"/>
            <a:ext cx="12200002" cy="685006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10748364" y="1667583"/>
            <a:ext cx="12943" cy="5272187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9634560" y="1657909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9605622" y="2253765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9605622" y="2869499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9605958" y="3419605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9605958" y="3983933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9606294" y="4575657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9606126" y="5129014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9605622" y="5691963"/>
            <a:ext cx="2621415" cy="3196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8977800" y="1704882"/>
            <a:ext cx="17748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10 m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961702" y="1178788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0 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966398" y="2258462"/>
            <a:ext cx="17748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20 m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961702" y="2869499"/>
            <a:ext cx="17748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30 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8977800" y="3467234"/>
            <a:ext cx="17748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40 m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977800" y="4058958"/>
            <a:ext cx="17748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50 m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961702" y="4607618"/>
            <a:ext cx="17748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60 m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8961702" y="5133711"/>
            <a:ext cx="17748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sz="3600" b="1" dirty="0">
                <a:solidFill>
                  <a:srgbClr val="FFFFFF"/>
                </a:solidFill>
              </a:rPr>
              <a:t>70 m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627153" y="1178788"/>
            <a:ext cx="1525421" cy="6461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1b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0495652" y="1667499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2b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0495652" y="2268250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3b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0495652" y="2869499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4b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0495652" y="3457839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5b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0495652" y="4054261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6b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0470529" y="4607618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7b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470529" y="5133711"/>
            <a:ext cx="178420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600" b="1" dirty="0">
                <a:solidFill>
                  <a:srgbClr val="92D050"/>
                </a:solidFill>
              </a:rPr>
              <a:t>8b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75105" y="3457839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400" b="1" dirty="0">
                <a:solidFill>
                  <a:srgbClr val="FFFFFF"/>
                </a:solidFill>
              </a:rPr>
              <a:t>TLAK -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36" name="Ovál 35"/>
          <p:cNvSpPr/>
          <p:nvPr/>
        </p:nvSpPr>
        <p:spPr>
          <a:xfrm>
            <a:off x="7814630" y="746641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84498" y="3824095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400" b="1" dirty="0">
                <a:solidFill>
                  <a:srgbClr val="FFFFFF"/>
                </a:solidFill>
              </a:rPr>
              <a:t>OBJEM -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9801" y="4622630"/>
            <a:ext cx="274320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400" b="1" dirty="0" err="1">
                <a:solidFill>
                  <a:srgbClr val="92D050"/>
                </a:solidFill>
              </a:rPr>
              <a:t>P</a:t>
            </a:r>
            <a:r>
              <a:rPr lang="cs-CZ" b="1" dirty="0" err="1">
                <a:solidFill>
                  <a:srgbClr val="FFFFFF"/>
                </a:solidFill>
              </a:rPr>
              <a:t>x</a:t>
            </a:r>
            <a:r>
              <a:rPr lang="cs-CZ" sz="2400" b="1" dirty="0" err="1">
                <a:solidFill>
                  <a:srgbClr val="FF0000"/>
                </a:solidFill>
              </a:rPr>
              <a:t>V</a:t>
            </a:r>
            <a:r>
              <a:rPr lang="cs-CZ" sz="2400" b="1" dirty="0">
                <a:solidFill>
                  <a:srgbClr val="FFFFFF"/>
                </a:solidFill>
              </a:rPr>
              <a:t>=konstanta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903517" y="939820"/>
            <a:ext cx="274320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10l</a:t>
            </a:r>
          </a:p>
        </p:txBody>
      </p:sp>
      <p:sp>
        <p:nvSpPr>
          <p:cNvPr id="40" name="Ovál 39"/>
          <p:cNvSpPr/>
          <p:nvPr/>
        </p:nvSpPr>
        <p:spPr>
          <a:xfrm>
            <a:off x="8035767" y="3467234"/>
            <a:ext cx="584980" cy="588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6955582" y="3500115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/>
              <a:t>2l</a:t>
            </a:r>
          </a:p>
        </p:txBody>
      </p:sp>
      <p:sp>
        <p:nvSpPr>
          <p:cNvPr id="42" name="Ovál 41"/>
          <p:cNvSpPr/>
          <p:nvPr/>
        </p:nvSpPr>
        <p:spPr>
          <a:xfrm>
            <a:off x="7838112" y="2176930"/>
            <a:ext cx="876770" cy="8863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6912910" y="2352407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/>
              <a:t>3,3l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439622" y="3487276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10</a:t>
            </a:r>
            <a:r>
              <a:rPr lang="cs-CZ" sz="2800" dirty="0">
                <a:solidFill>
                  <a:srgbClr val="FFFFFF"/>
                </a:solidFill>
              </a:rPr>
              <a:t> /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92D050"/>
                </a:solidFill>
              </a:rPr>
              <a:t>5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FFFF"/>
                </a:solidFill>
              </a:rPr>
              <a:t>= 2    -------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238233" y="2329314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10</a:t>
            </a:r>
            <a:r>
              <a:rPr lang="cs-CZ" sz="2800" dirty="0">
                <a:solidFill>
                  <a:srgbClr val="FFFFFF"/>
                </a:solidFill>
              </a:rPr>
              <a:t> /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92D050"/>
                </a:solidFill>
              </a:rPr>
              <a:t>3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FFFF"/>
                </a:solidFill>
              </a:rPr>
              <a:t>= 3,3   ------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93815" y="968004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10</a:t>
            </a:r>
            <a:r>
              <a:rPr lang="cs-CZ" sz="2800" dirty="0">
                <a:solidFill>
                  <a:srgbClr val="000000"/>
                </a:solidFill>
              </a:rPr>
              <a:t> /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92D050"/>
                </a:solidFill>
              </a:rPr>
              <a:t>1</a:t>
            </a:r>
            <a:r>
              <a:rPr lang="cs-CZ" sz="2800" dirty="0">
                <a:solidFill>
                  <a:srgbClr val="000000"/>
                </a:solidFill>
              </a:rPr>
              <a:t> = 10    -------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2096" y="5133872"/>
            <a:ext cx="88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V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---</a:t>
            </a:r>
          </a:p>
          <a:p>
            <a:r>
              <a:rPr lang="cs-CZ" sz="3200" dirty="0" smtClean="0">
                <a:solidFill>
                  <a:srgbClr val="92D050"/>
                </a:solidFill>
              </a:rPr>
              <a:t> p</a:t>
            </a:r>
            <a:endParaRPr lang="cs-CZ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/>
      <p:bldP spid="42" grpId="0" animBg="1"/>
      <p:bldP spid="43" grpId="0"/>
      <p:bldP spid="44" grpId="0"/>
      <p:bldP spid="45" grpId="0"/>
      <p:bldP spid="4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09158"/>
            <a:ext cx="12192000" cy="1546789"/>
          </a:xfrm>
        </p:spPr>
        <p:txBody>
          <a:bodyPr/>
          <a:lstStyle/>
          <a:p>
            <a:r>
              <a:rPr lang="cs-CZ" dirty="0" smtClean="0"/>
              <a:t>Malá </a:t>
            </a:r>
            <a:r>
              <a:rPr lang="cs-CZ" smtClean="0"/>
              <a:t>názorná ukázka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87" y="3255963"/>
            <a:ext cx="12183313" cy="6461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Corbel" charset="0"/>
                <a:hlinkClick r:id="rId3"/>
              </a:rPr>
              <a:t>https://www.youtube.com/watch?v=CPCL5rTea5Q</a:t>
            </a:r>
            <a:endParaRPr lang="cs-CZ" dirty="0">
              <a:solidFill>
                <a:schemeClr val="bg1"/>
              </a:solidFill>
              <a:latin typeface="Corbel" charset="0"/>
            </a:endParaRP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2666999"/>
            <a:ext cx="10018713" cy="1752599"/>
          </a:xfrm>
        </p:spPr>
        <p:txBody>
          <a:bodyPr/>
          <a:lstStyle/>
          <a:p>
            <a:r>
              <a:rPr lang="cs-CZ" dirty="0" smtClean="0"/>
              <a:t>Děkuji za pozornost :)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www.manta-ul.cz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723</TotalTime>
  <Words>75</Words>
  <Application>Microsoft Office PowerPoint</Application>
  <PresentationFormat>Širokoúhlá obrazovka</PresentationFormat>
  <Paragraphs>38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Corbel</vt:lpstr>
      <vt:lpstr>Paralaxa</vt:lpstr>
      <vt:lpstr>BOYLLE-MARIOTŮV ZÁKON</vt:lpstr>
      <vt:lpstr>Prezentace aplikace PowerPoint</vt:lpstr>
      <vt:lpstr>Malá názorná ukázka</vt:lpstr>
      <vt:lpstr>Děkuji za pozornost :)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VÝBAVY</dc:title>
  <dc:creator>Účet Microsoft</dc:creator>
  <cp:lastModifiedBy>Účet Microsoft</cp:lastModifiedBy>
  <cp:revision>51</cp:revision>
  <dcterms:created xsi:type="dcterms:W3CDTF">2014-12-03T10:09:02Z</dcterms:created>
  <dcterms:modified xsi:type="dcterms:W3CDTF">2015-11-04T10:37:33Z</dcterms:modified>
</cp:coreProperties>
</file>