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59" r:id="rId6"/>
    <p:sldId id="268" r:id="rId7"/>
    <p:sldId id="263" r:id="rId8"/>
    <p:sldId id="264" r:id="rId9"/>
    <p:sldId id="26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FD58-9C8B-4F90-A959-E47983D8D764}" type="datetimeFigureOut">
              <a:rPr lang="cs-CZ" smtClean="0"/>
              <a:t>24. 2. 2015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5858D-4A51-493C-BA00-BD3D8C406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27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5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9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6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8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3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2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3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FYZIKA - ZÁKLAD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Manťáci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5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2666999"/>
            <a:ext cx="10018713" cy="1752599"/>
          </a:xfrm>
        </p:spPr>
        <p:txBody>
          <a:bodyPr/>
          <a:lstStyle/>
          <a:p>
            <a:r>
              <a:rPr lang="cs-CZ" dirty="0" smtClean="0"/>
              <a:t>Děkuji za pozornost :)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www.manta-ul.cz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7950" y="2173443"/>
            <a:ext cx="10018713" cy="3124201"/>
          </a:xfrm>
        </p:spPr>
        <p:txBody>
          <a:bodyPr/>
          <a:lstStyle/>
          <a:p>
            <a:r>
              <a:rPr lang="cs-CZ" dirty="0" smtClean="0"/>
              <a:t>Sluch pod vodou</a:t>
            </a:r>
          </a:p>
          <a:p>
            <a:r>
              <a:rPr lang="cs-CZ" dirty="0" smtClean="0"/>
              <a:t>Vidění pod vodou</a:t>
            </a:r>
          </a:p>
          <a:p>
            <a:r>
              <a:rPr lang="cs-CZ" dirty="0" smtClean="0"/>
              <a:t>Šíření tepla</a:t>
            </a:r>
          </a:p>
          <a:p>
            <a:r>
              <a:rPr lang="cs-CZ" dirty="0" smtClean="0"/>
              <a:t>Prochlazení</a:t>
            </a:r>
          </a:p>
          <a:p>
            <a:r>
              <a:rPr lang="cs-CZ" dirty="0" smtClean="0"/>
              <a:t>Přehřátí</a:t>
            </a:r>
          </a:p>
        </p:txBody>
      </p:sp>
    </p:spTree>
    <p:extLst>
      <p:ext uri="{BB962C8B-B14F-4D97-AF65-F5344CB8AC3E}">
        <p14:creationId xmlns:p14="http://schemas.microsoft.com/office/powerpoint/2010/main" val="4057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07785" y="393192"/>
            <a:ext cx="10018713" cy="1752599"/>
          </a:xfrm>
        </p:spPr>
        <p:txBody>
          <a:bodyPr/>
          <a:lstStyle/>
          <a:p>
            <a:r>
              <a:rPr lang="cs-CZ" dirty="0"/>
              <a:t>Sluch pod vodou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22" y="146305"/>
            <a:ext cx="2545689" cy="28285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90" y="3657600"/>
            <a:ext cx="3678621" cy="3200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89260" y="2024730"/>
            <a:ext cx="5888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Vzduch –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Voda –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Pevné látky – </a:t>
            </a:r>
            <a:endParaRPr lang="cs-CZ" sz="2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Zvuk se šíří ve vodě víc jak 4x rychleji!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	(v oceli dokonce 15x!)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Jak se chovat ve vodě podle zvuku?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Čím vnímáme zvuk pod vodou?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45496" y="2001078"/>
            <a:ext cx="245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1200 km/h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45496" y="2356725"/>
            <a:ext cx="1563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5200 km/h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320209" y="2726057"/>
            <a:ext cx="229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+-18.000 </a:t>
            </a:r>
            <a:r>
              <a:rPr lang="cs-CZ" sz="2400" dirty="0" smtClean="0">
                <a:solidFill>
                  <a:schemeClr val="bg1"/>
                </a:solidFill>
              </a:rPr>
              <a:t>km/h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403334" y="-258755"/>
            <a:ext cx="10018713" cy="1752599"/>
          </a:xfrm>
        </p:spPr>
        <p:txBody>
          <a:bodyPr/>
          <a:lstStyle/>
          <a:p>
            <a:r>
              <a:rPr lang="cs-CZ" dirty="0"/>
              <a:t>Vidění pod vodou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76223" y="943630"/>
            <a:ext cx="6787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Použití masky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Zvětšení předmětů o 1/3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Přiblížení předmětů o 1/4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12" y="3671358"/>
            <a:ext cx="3730948" cy="27982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77" y="491721"/>
            <a:ext cx="3736983" cy="28027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668"/>
            <a:ext cx="6241774" cy="46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379" y="-106939"/>
            <a:ext cx="10018713" cy="1752599"/>
          </a:xfrm>
        </p:spPr>
        <p:txBody>
          <a:bodyPr/>
          <a:lstStyle/>
          <a:p>
            <a:r>
              <a:rPr lang="cs-CZ" dirty="0"/>
              <a:t>Vidění pod vodou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416885"/>
            <a:ext cx="10058400" cy="54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14518" y="111248"/>
            <a:ext cx="10018713" cy="1752599"/>
          </a:xfrm>
        </p:spPr>
        <p:txBody>
          <a:bodyPr/>
          <a:lstStyle/>
          <a:p>
            <a:r>
              <a:rPr lang="cs-CZ" dirty="0"/>
              <a:t>Vidění pod vodou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25367" y="2263316"/>
            <a:ext cx="6787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Barvy </a:t>
            </a:r>
            <a:r>
              <a:rPr lang="cs-CZ" sz="2400" dirty="0" smtClean="0">
                <a:solidFill>
                  <a:schemeClr val="bg1"/>
                </a:solidFill>
              </a:rPr>
              <a:t>pod vodou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28" y="238539"/>
            <a:ext cx="6456252" cy="63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04552" y="428223"/>
            <a:ext cx="10018713" cy="1752599"/>
          </a:xfrm>
        </p:spPr>
        <p:txBody>
          <a:bodyPr/>
          <a:lstStyle/>
          <a:p>
            <a:r>
              <a:rPr lang="cs-CZ" dirty="0"/>
              <a:t>Šíření tepla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84" y="128231"/>
            <a:ext cx="3229739" cy="2151674"/>
          </a:xfrm>
        </p:spPr>
      </p:pic>
      <p:sp>
        <p:nvSpPr>
          <p:cNvPr id="3" name="TextovéPole 2"/>
          <p:cNvSpPr txBox="1"/>
          <p:nvPr/>
        </p:nvSpPr>
        <p:spPr>
          <a:xfrm>
            <a:off x="2511379" y="2962141"/>
            <a:ext cx="69417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Voda odebírá teplo 25x rychleji než vzduch!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To platí i pro teplou vodu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Neopren – s větší hloubkou horší vlastnosti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Konec ponoru?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Co </a:t>
            </a:r>
            <a:r>
              <a:rPr lang="cs-CZ" sz="2400" dirty="0">
                <a:solidFill>
                  <a:schemeClr val="bg1"/>
                </a:solidFill>
              </a:rPr>
              <a:t>zahřát při podchlazení</a:t>
            </a:r>
            <a:r>
              <a:rPr lang="cs-CZ" sz="2400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9947" y="240792"/>
            <a:ext cx="10018713" cy="1752599"/>
          </a:xfrm>
        </p:spPr>
        <p:txBody>
          <a:bodyPr/>
          <a:lstStyle/>
          <a:p>
            <a:r>
              <a:rPr lang="cs-CZ" dirty="0"/>
              <a:t>Prochlazení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79" y="4067556"/>
            <a:ext cx="2064658" cy="2620125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6" y="897614"/>
            <a:ext cx="3990975" cy="26574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3987" y="131141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Správná volba obleku na potápění v chladné vodě?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23968" y="2380448"/>
            <a:ext cx="7876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Správná volba tloušťky neoprenu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Zvážit potřebu doplňků neoprenu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Uvědomit si rychlost odvodu tepla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Čůrat?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47008" y="4067556"/>
            <a:ext cx="4047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Pocit chladu – stažení cév, husí kůže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Samovolné močení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Neovladatelný třes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Otupení svalů a ztráta koordinace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Bezvědomí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Konec legrace</a:t>
            </a:r>
          </a:p>
        </p:txBody>
      </p:sp>
    </p:spTree>
    <p:extLst>
      <p:ext uri="{BB962C8B-B14F-4D97-AF65-F5344CB8AC3E}">
        <p14:creationId xmlns:p14="http://schemas.microsoft.com/office/powerpoint/2010/main" val="42052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8937" y="1237215"/>
            <a:ext cx="10018713" cy="1752599"/>
          </a:xfrm>
        </p:spPr>
        <p:txBody>
          <a:bodyPr/>
          <a:lstStyle/>
          <a:p>
            <a:r>
              <a:rPr lang="cs-CZ" dirty="0"/>
              <a:t>Přehřátí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48" y="3943921"/>
            <a:ext cx="1704975" cy="26765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73" y="745687"/>
            <a:ext cx="3343275" cy="26003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44040" y="2989814"/>
            <a:ext cx="7876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Správná doba na obléknutí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Dehydratace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Správná volba tloušťky neoprenu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Zvážit potřebu doplňků neoprenu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729473" y="284022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Oblékli by jste se takto v LÉTĚ?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554</TotalTime>
  <Words>167</Words>
  <Application>Microsoft Office PowerPoint</Application>
  <PresentationFormat>Širokoúhlá obrazovka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Paralaxa</vt:lpstr>
      <vt:lpstr>FYZIKA - ZÁKLAD</vt:lpstr>
      <vt:lpstr>Obsah </vt:lpstr>
      <vt:lpstr>Sluch pod vodou</vt:lpstr>
      <vt:lpstr>Vidění pod vodou</vt:lpstr>
      <vt:lpstr>Vidění pod vodou</vt:lpstr>
      <vt:lpstr>Vidění pod vodou</vt:lpstr>
      <vt:lpstr>Šíření tepla</vt:lpstr>
      <vt:lpstr>Prochlazení</vt:lpstr>
      <vt:lpstr>Přehřátí</vt:lpstr>
      <vt:lpstr>Děkuji za pozornost :)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VÝBAVY</dc:title>
  <dc:creator>Účet Microsoft</dc:creator>
  <cp:lastModifiedBy>Účet Microsoft</cp:lastModifiedBy>
  <cp:revision>64</cp:revision>
  <dcterms:created xsi:type="dcterms:W3CDTF">2014-12-03T10:09:02Z</dcterms:created>
  <dcterms:modified xsi:type="dcterms:W3CDTF">2015-02-24T11:52:20Z</dcterms:modified>
</cp:coreProperties>
</file>