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1" r:id="rId11"/>
    <p:sldId id="268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D58-9C8B-4F90-A959-E47983D8D764}" type="datetimeFigureOut">
              <a:rPr lang="cs-CZ" smtClean="0"/>
              <a:t>4. 12. 2014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858D-4A51-493C-BA00-BD3D8C406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7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4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09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3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POPIS VÝBAVY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Manťáci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044" y="3186112"/>
            <a:ext cx="2381250" cy="20859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77" y="2104833"/>
            <a:ext cx="2543981" cy="16959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6" y="2715882"/>
            <a:ext cx="6096000" cy="2667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0236" y="2715882"/>
            <a:ext cx="202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9950" y="2262782"/>
            <a:ext cx="140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</a:t>
            </a:r>
            <a:r>
              <a:rPr lang="cs-CZ" dirty="0" smtClean="0">
                <a:solidFill>
                  <a:schemeClr val="bg1"/>
                </a:solidFill>
              </a:rPr>
              <a:t>říšek, červík, redukce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08" y="4176865"/>
            <a:ext cx="23812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části automatiky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49" y="2376486"/>
            <a:ext cx="1017654" cy="312420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3212122"/>
            <a:ext cx="1739170" cy="347834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64" y="2438399"/>
            <a:ext cx="3019425" cy="30003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370465" y="4604799"/>
            <a:ext cx="173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&lt;- manometr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528561" y="4581960"/>
            <a:ext cx="173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počítač -&gt;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57196" y="2662728"/>
            <a:ext cx="2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konzole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Závaží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18" y="2667000"/>
            <a:ext cx="4166901" cy="3124200"/>
          </a:xfrm>
        </p:spPr>
      </p:pic>
    </p:spTree>
    <p:extLst>
      <p:ext uri="{BB962C8B-B14F-4D97-AF65-F5344CB8AC3E}">
        <p14:creationId xmlns:p14="http://schemas.microsoft.com/office/powerpoint/2010/main" val="20834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2666999"/>
            <a:ext cx="10018713" cy="1752599"/>
          </a:xfrm>
        </p:spPr>
        <p:txBody>
          <a:bodyPr/>
          <a:lstStyle/>
          <a:p>
            <a:r>
              <a:rPr lang="cs-CZ" dirty="0" smtClean="0"/>
              <a:t>Děkuji za pozornost :)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www.manta-ul.cz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7950" y="2173443"/>
            <a:ext cx="10018713" cy="3124201"/>
          </a:xfrm>
        </p:spPr>
        <p:txBody>
          <a:bodyPr/>
          <a:lstStyle/>
          <a:p>
            <a:r>
              <a:rPr lang="cs-CZ" dirty="0" smtClean="0"/>
              <a:t>ABC</a:t>
            </a:r>
          </a:p>
          <a:p>
            <a:r>
              <a:rPr lang="cs-CZ" dirty="0" smtClean="0"/>
              <a:t>Oblek</a:t>
            </a:r>
          </a:p>
          <a:p>
            <a:r>
              <a:rPr lang="cs-CZ" dirty="0" smtClean="0"/>
              <a:t>Lahev</a:t>
            </a:r>
          </a:p>
          <a:p>
            <a:r>
              <a:rPr lang="cs-CZ" dirty="0" smtClean="0"/>
              <a:t>Žaket</a:t>
            </a:r>
          </a:p>
          <a:p>
            <a:r>
              <a:rPr lang="cs-CZ" dirty="0" smtClean="0"/>
              <a:t>Automatika</a:t>
            </a:r>
          </a:p>
          <a:p>
            <a:r>
              <a:rPr lang="cs-CZ" dirty="0" smtClean="0"/>
              <a:t>Závaží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64" y="2025726"/>
            <a:ext cx="4533490" cy="45334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54" y="2025726"/>
            <a:ext cx="4380570" cy="453349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93166" y="24383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š</a:t>
            </a:r>
            <a:r>
              <a:rPr lang="cs-CZ" dirty="0" err="1" smtClean="0"/>
              <a:t>norchlovací</a:t>
            </a:r>
            <a:r>
              <a:rPr lang="cs-CZ" dirty="0" smtClean="0"/>
              <a:t> -&gt;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14371" y="2807731"/>
            <a:ext cx="196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&lt;- botičkové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8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43" y="2379269"/>
            <a:ext cx="1920522" cy="384104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43" y="1903623"/>
            <a:ext cx="3048000" cy="4572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321147" y="2544896"/>
            <a:ext cx="176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&lt;- polosuchý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69280" y="5076939"/>
            <a:ext cx="176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suchý-&gt;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Oblek - doplňky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94" y="3514725"/>
            <a:ext cx="1428750" cy="142875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71" y="2826420"/>
            <a:ext cx="2371725" cy="27241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19" y="3207420"/>
            <a:ext cx="2857500" cy="23431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08453" y="2364835"/>
            <a:ext cx="234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rukavice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32441" y="2401617"/>
            <a:ext cx="234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haubna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381459" y="2447743"/>
            <a:ext cx="234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boty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48" y="3123667"/>
            <a:ext cx="2426903" cy="24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Lahev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94" y="3514725"/>
            <a:ext cx="1428750" cy="142875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0" y="2520680"/>
            <a:ext cx="3450805" cy="34508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95" y="2438399"/>
            <a:ext cx="2711526" cy="36153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86" y="2503697"/>
            <a:ext cx="2052056" cy="35875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465975" y="1961002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ocel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07511" y="1961002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hliník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49047" y="1961002"/>
            <a:ext cx="189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dvojče</a:t>
            </a:r>
          </a:p>
        </p:txBody>
      </p:sp>
    </p:spTree>
    <p:extLst>
      <p:ext uri="{BB962C8B-B14F-4D97-AF65-F5344CB8AC3E}">
        <p14:creationId xmlns:p14="http://schemas.microsoft.com/office/powerpoint/2010/main" val="42052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Žaket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09" y="2021594"/>
            <a:ext cx="4836406" cy="4836406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 flipH="1">
            <a:off x="8383836" y="4472848"/>
            <a:ext cx="2093205" cy="70508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855027" y="2247441"/>
            <a:ext cx="1597445" cy="143219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748270" y="2021594"/>
            <a:ext cx="969484" cy="141566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0002582" y="4640722"/>
            <a:ext cx="174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kapsy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519421" y="2062775"/>
            <a:ext cx="271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inflátor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39268" y="1652262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ventil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Žaket - další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6" y="2641408"/>
            <a:ext cx="1739138" cy="31242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52" y="2149436"/>
            <a:ext cx="4936677" cy="410814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009729" y="2149436"/>
            <a:ext cx="171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&lt;- křídlo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12147" y="5396276"/>
            <a:ext cx="171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backplate</a:t>
            </a:r>
            <a:r>
              <a:rPr lang="cs-CZ" dirty="0" smtClean="0">
                <a:solidFill>
                  <a:schemeClr val="bg1"/>
                </a:solidFill>
              </a:rPr>
              <a:t> -&gt;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88" y="1947843"/>
            <a:ext cx="6347756" cy="47608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820443" y="6077243"/>
            <a:ext cx="200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74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255</TotalTime>
  <Words>67</Words>
  <Application>Microsoft Office PowerPoint</Application>
  <PresentationFormat>Širokoúhlá obrazovka</PresentationFormat>
  <Paragraphs>45</Paragraphs>
  <Slides>13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Paralaxa</vt:lpstr>
      <vt:lpstr>POPIS VÝBAVY</vt:lpstr>
      <vt:lpstr>Obsah </vt:lpstr>
      <vt:lpstr>ABC</vt:lpstr>
      <vt:lpstr>Oblek</vt:lpstr>
      <vt:lpstr>Oblek - doplňky</vt:lpstr>
      <vt:lpstr>Lahev</vt:lpstr>
      <vt:lpstr>Žaket</vt:lpstr>
      <vt:lpstr>Žaket - další</vt:lpstr>
      <vt:lpstr>Automatika</vt:lpstr>
      <vt:lpstr>Automatika</vt:lpstr>
      <vt:lpstr>Další části automatiky</vt:lpstr>
      <vt:lpstr>Závaží</vt:lpstr>
      <vt:lpstr>Děkuji za pozornost :)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VÝBAVY</dc:title>
  <dc:creator>Účet Microsoft</dc:creator>
  <cp:lastModifiedBy>Účet Microsoft</cp:lastModifiedBy>
  <cp:revision>23</cp:revision>
  <dcterms:created xsi:type="dcterms:W3CDTF">2014-12-03T10:09:02Z</dcterms:created>
  <dcterms:modified xsi:type="dcterms:W3CDTF">2014-12-04T09:39:22Z</dcterms:modified>
</cp:coreProperties>
</file>