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EB98-FB90-4A5B-9A3C-9E651CC57126}" type="datetimeFigureOut">
              <a:rPr lang="cs-CZ" smtClean="0"/>
              <a:t>15.10.2014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3A86-EB77-4807-BA80-4A7FD29698CC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EB98-FB90-4A5B-9A3C-9E651CC57126}" type="datetimeFigureOut">
              <a:rPr lang="cs-CZ" smtClean="0"/>
              <a:t>15.10.2014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3A86-EB77-4807-BA80-4A7FD29698C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EB98-FB90-4A5B-9A3C-9E651CC57126}" type="datetimeFigureOut">
              <a:rPr lang="cs-CZ" smtClean="0"/>
              <a:t>15.10.2014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3A86-EB77-4807-BA80-4A7FD29698C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EB98-FB90-4A5B-9A3C-9E651CC57126}" type="datetimeFigureOut">
              <a:rPr lang="cs-CZ" smtClean="0"/>
              <a:t>15.10.2014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3A86-EB77-4807-BA80-4A7FD29698C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EB98-FB90-4A5B-9A3C-9E651CC57126}" type="datetimeFigureOut">
              <a:rPr lang="cs-CZ" smtClean="0"/>
              <a:t>15.10.2014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3A86-EB77-4807-BA80-4A7FD29698CC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EB98-FB90-4A5B-9A3C-9E651CC57126}" type="datetimeFigureOut">
              <a:rPr lang="cs-CZ" smtClean="0"/>
              <a:t>15.10.2014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3A86-EB77-4807-BA80-4A7FD29698C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EB98-FB90-4A5B-9A3C-9E651CC57126}" type="datetimeFigureOut">
              <a:rPr lang="cs-CZ" smtClean="0"/>
              <a:t>15.10.2014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3A86-EB77-4807-BA80-4A7FD29698C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EB98-FB90-4A5B-9A3C-9E651CC57126}" type="datetimeFigureOut">
              <a:rPr lang="cs-CZ" smtClean="0"/>
              <a:t>15.10.2014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3A86-EB77-4807-BA80-4A7FD29698C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EB98-FB90-4A5B-9A3C-9E651CC57126}" type="datetimeFigureOut">
              <a:rPr lang="cs-CZ" smtClean="0"/>
              <a:t>15.10.2014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3A86-EB77-4807-BA80-4A7FD29698C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EB98-FB90-4A5B-9A3C-9E651CC57126}" type="datetimeFigureOut">
              <a:rPr lang="cs-CZ" smtClean="0"/>
              <a:t>15.10.2014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3A86-EB77-4807-BA80-4A7FD29698C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EB98-FB90-4A5B-9A3C-9E651CC57126}" type="datetimeFigureOut">
              <a:rPr lang="cs-CZ" smtClean="0"/>
              <a:t>15.10.2014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9B53A86-EB77-4807-BA80-4A7FD29698CC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83EB98-FB90-4A5B-9A3C-9E651CC57126}" type="datetimeFigureOut">
              <a:rPr lang="cs-CZ" smtClean="0"/>
              <a:t>15.10.2014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B53A86-EB77-4807-BA80-4A7FD29698CC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Century Schoolbook" pitchFamily="18" charset="0"/>
              </a:rPr>
              <a:t>Moje potápění</a:t>
            </a:r>
            <a:endParaRPr lang="cs-CZ" dirty="0">
              <a:latin typeface="Century Schoolbook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1800" dirty="0" smtClean="0">
                <a:solidFill>
                  <a:srgbClr val="FF0000"/>
                </a:solidFill>
              </a:rPr>
              <a:t>Jenom moje ….</a:t>
            </a:r>
            <a:endParaRPr lang="cs-CZ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? </a:t>
            </a:r>
            <a:r>
              <a:rPr lang="cs-CZ" dirty="0" smtClean="0"/>
              <a:t>n</a:t>
            </a:r>
            <a:r>
              <a:rPr lang="cs-CZ" dirty="0" smtClean="0"/>
              <a:t>ějaké zábradlí ?</a:t>
            </a:r>
            <a:endParaRPr lang="cs-CZ" dirty="0"/>
          </a:p>
        </p:txBody>
      </p:sp>
      <p:pic>
        <p:nvPicPr>
          <p:cNvPr id="4" name="Zástupný symbol pro obsah 3" descr="IMG_35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A soška (či co ….)</a:t>
            </a:r>
            <a:endParaRPr lang="cs-CZ" dirty="0"/>
          </a:p>
        </p:txBody>
      </p:sp>
      <p:pic>
        <p:nvPicPr>
          <p:cNvPr id="4" name="Zástupný symbol pro obsah 3" descr="IMG_35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Už jdu…!!</a:t>
            </a:r>
            <a:endParaRPr lang="cs-CZ" dirty="0"/>
          </a:p>
        </p:txBody>
      </p:sp>
      <p:pic>
        <p:nvPicPr>
          <p:cNvPr id="4" name="Zástupný symbol pro obsah 3" descr="IMG_35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3539377" y="1653312"/>
            <a:ext cx="5590588" cy="4389437"/>
          </a:xfrm>
        </p:spPr>
      </p:pic>
      <p:pic>
        <p:nvPicPr>
          <p:cNvPr id="5" name="Obrázek 4" descr="IMG_35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58328" y="2470696"/>
            <a:ext cx="4455592" cy="3635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,,Chceš si </a:t>
            </a:r>
            <a:r>
              <a:rPr lang="cs-CZ" dirty="0" err="1" smtClean="0"/>
              <a:t>dejchnout</a:t>
            </a:r>
            <a:r>
              <a:rPr lang="cs-CZ" dirty="0" smtClean="0"/>
              <a:t> ??“</a:t>
            </a:r>
            <a:endParaRPr lang="cs-CZ" dirty="0"/>
          </a:p>
        </p:txBody>
      </p:sp>
      <p:pic>
        <p:nvPicPr>
          <p:cNvPr id="4" name="Zástupný symbol pro obsah 3" descr="IMG_35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Chtěl bych vidět……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</a:t>
            </a:r>
            <a:r>
              <a:rPr lang="cs-CZ" dirty="0" smtClean="0"/>
              <a:t>pravdu </a:t>
            </a:r>
            <a:r>
              <a:rPr lang="cs-CZ" dirty="0" err="1" smtClean="0"/>
              <a:t>hóóóóódně</a:t>
            </a:r>
            <a:r>
              <a:rPr lang="cs-CZ" dirty="0" smtClean="0"/>
              <a:t> velkou želvu</a:t>
            </a:r>
          </a:p>
          <a:p>
            <a:r>
              <a:rPr lang="cs-CZ" dirty="0" smtClean="0"/>
              <a:t>Dost velkého žraloka</a:t>
            </a:r>
          </a:p>
          <a:p>
            <a:r>
              <a:rPr lang="cs-CZ" dirty="0" smtClean="0"/>
              <a:t>A </a:t>
            </a:r>
            <a:r>
              <a:rPr lang="cs-CZ" dirty="0" err="1" smtClean="0"/>
              <a:t>samozdřejmě</a:t>
            </a:r>
            <a:r>
              <a:rPr lang="cs-CZ" dirty="0" smtClean="0"/>
              <a:t> velrybu…. :-D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cs-CZ" sz="8800" b="1" i="1" dirty="0" smtClean="0">
                <a:solidFill>
                  <a:schemeClr val="bg2">
                    <a:lumMod val="50000"/>
                  </a:schemeClr>
                </a:solidFill>
              </a:rPr>
              <a:t>Díky za pozornost</a:t>
            </a:r>
            <a:endParaRPr lang="cs-CZ" sz="88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Obsah (alespoň něco jako obsah)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Tyhle fotky jsou z Kypru ….</a:t>
            </a:r>
          </a:p>
          <a:p>
            <a:r>
              <a:rPr lang="cs-CZ" dirty="0" smtClean="0"/>
              <a:t>Z Egypta bohužel nemám k dispozici ( nefotili jsme 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Takže před ponorem</a:t>
            </a:r>
            <a:endParaRPr lang="cs-CZ" dirty="0"/>
          </a:p>
        </p:txBody>
      </p:sp>
      <p:pic>
        <p:nvPicPr>
          <p:cNvPr id="4" name="Zástupný symbol pro obsah 3" descr="IMG_35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…..už jsem skoro pod vodou</a:t>
            </a:r>
            <a:endParaRPr lang="cs-CZ" dirty="0"/>
          </a:p>
        </p:txBody>
      </p:sp>
      <p:pic>
        <p:nvPicPr>
          <p:cNvPr id="4" name="Zástupný symbol pro obsah 3" descr="IMG_35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No tak dívejte !!......</a:t>
            </a:r>
            <a:endParaRPr lang="cs-CZ" dirty="0"/>
          </a:p>
        </p:txBody>
      </p:sp>
      <p:pic>
        <p:nvPicPr>
          <p:cNvPr id="4" name="Zástupný symbol pro obsah 3" descr="IMG_35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935163"/>
            <a:ext cx="573460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Vyfukujeme žaket….</a:t>
            </a:r>
            <a:endParaRPr lang="cs-CZ" dirty="0"/>
          </a:p>
        </p:txBody>
      </p:sp>
      <p:pic>
        <p:nvPicPr>
          <p:cNvPr id="4" name="Zástupný symbol pro obsah 3" descr="IMG_35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….. a jdeme ke dnu</a:t>
            </a:r>
            <a:endParaRPr lang="cs-CZ" dirty="0"/>
          </a:p>
        </p:txBody>
      </p:sp>
      <p:pic>
        <p:nvPicPr>
          <p:cNvPr id="4" name="Zástupný symbol pro obsah 3" descr="IMG_35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 jaké jsem to hloubce..???</a:t>
            </a:r>
            <a:endParaRPr lang="cs-CZ" dirty="0"/>
          </a:p>
        </p:txBody>
      </p:sp>
      <p:pic>
        <p:nvPicPr>
          <p:cNvPr id="4" name="Zástupný symbol pro obsah 3" descr="IMG_35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Nejhezčí foto…..</a:t>
            </a:r>
            <a:endParaRPr lang="cs-CZ" dirty="0"/>
          </a:p>
        </p:txBody>
      </p:sp>
      <p:pic>
        <p:nvPicPr>
          <p:cNvPr id="4" name="Zástupný symbol pro obsah 3" descr="IMG_35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</TotalTime>
  <Words>96</Words>
  <Application>Microsoft Office PowerPoint</Application>
  <PresentationFormat>Předvádění na obrazovce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Tok</vt:lpstr>
      <vt:lpstr>Moje potápění</vt:lpstr>
      <vt:lpstr>Obsah (alespoň něco jako obsah)</vt:lpstr>
      <vt:lpstr>Takže před ponorem</vt:lpstr>
      <vt:lpstr>…..už jsem skoro pod vodou</vt:lpstr>
      <vt:lpstr>No tak dívejte !!......</vt:lpstr>
      <vt:lpstr>Vyfukujeme žaket….</vt:lpstr>
      <vt:lpstr>….. a jdeme ke dnu</vt:lpstr>
      <vt:lpstr>V jaké jsem to hloubce..???</vt:lpstr>
      <vt:lpstr>Nejhezčí foto…..</vt:lpstr>
      <vt:lpstr>? nějaké zábradlí ?</vt:lpstr>
      <vt:lpstr>A soška (či co ….)</vt:lpstr>
      <vt:lpstr>Už jdu…!!</vt:lpstr>
      <vt:lpstr>,,Chceš si dejchnout ??“</vt:lpstr>
      <vt:lpstr>Chtěl bych vidět……</vt:lpstr>
      <vt:lpstr>Snímek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Moje potápění</dc:title>
  <dc:creator>rodinarodovska</dc:creator>
  <cp:lastModifiedBy>rodinarodovska</cp:lastModifiedBy>
  <cp:revision>4</cp:revision>
  <dcterms:created xsi:type="dcterms:W3CDTF">2014-10-15T17:58:27Z</dcterms:created>
  <dcterms:modified xsi:type="dcterms:W3CDTF">2014-10-15T18:31:15Z</dcterms:modified>
</cp:coreProperties>
</file>