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CAE1C4-945E-4220-80AB-9628899E9349}" type="datetimeFigureOut">
              <a:rPr lang="cs-CZ" smtClean="0"/>
              <a:pPr/>
              <a:t>12.2.2014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C7BC32-D223-4444-BF51-57A8C08303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 rot="335993">
            <a:off x="1398493" y="1152371"/>
            <a:ext cx="66247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Krabi</a:t>
            </a:r>
            <a:endParaRPr lang="cs-CZ" sz="20000" dirty="0"/>
          </a:p>
        </p:txBody>
      </p:sp>
      <p:sp>
        <p:nvSpPr>
          <p:cNvPr id="7" name="TextovéPole 6"/>
          <p:cNvSpPr txBox="1"/>
          <p:nvPr/>
        </p:nvSpPr>
        <p:spPr>
          <a:xfrm rot="21426450">
            <a:off x="4448600" y="4554757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Trojanová Alena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124744"/>
            <a:ext cx="8686800" cy="345638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Skupina vodních živočichů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Mají: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5 párů kráčivých nohou, 1. pár zakončen klepety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Široce oválný plochý krunýř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Mohutná klepeta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Nohy orientované do stran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  <p:pic>
        <p:nvPicPr>
          <p:cNvPr id="15362" name="Picture 2" descr="http://www.helgoland-lobster.de/pictures/canc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76807">
            <a:off x="5029948" y="3521655"/>
            <a:ext cx="3611893" cy="270892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484784"/>
            <a:ext cx="8229600" cy="4525963"/>
          </a:xfrm>
        </p:spPr>
        <p:txBody>
          <a:bodyPr/>
          <a:lstStyle/>
          <a:p>
            <a:r>
              <a:rPr lang="cs-CZ" dirty="0" smtClean="0"/>
              <a:t>Krabi jsou hojně loveni pro maso, které se získává převážně z klepet a těla </a:t>
            </a:r>
            <a:r>
              <a:rPr lang="cs-CZ" dirty="0" smtClean="0"/>
              <a:t>jedince</a:t>
            </a:r>
          </a:p>
          <a:p>
            <a:r>
              <a:rPr lang="cs-CZ" dirty="0" smtClean="0"/>
              <a:t>Ročně </a:t>
            </a:r>
            <a:r>
              <a:rPr lang="cs-CZ" dirty="0" smtClean="0"/>
              <a:t>se celosvětově pro maso odloví asi 1,5 miliónu tun </a:t>
            </a:r>
            <a:r>
              <a:rPr lang="cs-CZ" dirty="0" smtClean="0"/>
              <a:t>krabů</a:t>
            </a:r>
          </a:p>
          <a:p>
            <a:r>
              <a:rPr lang="cs-CZ" dirty="0" smtClean="0"/>
              <a:t>Některé </a:t>
            </a:r>
            <a:r>
              <a:rPr lang="cs-CZ" dirty="0" smtClean="0"/>
              <a:t>druhy jsou chovány akvakulturně a jejich produkce každoročně prudce </a:t>
            </a:r>
            <a:r>
              <a:rPr lang="cs-CZ" dirty="0" smtClean="0"/>
              <a:t>stoupá</a:t>
            </a:r>
          </a:p>
          <a:p>
            <a:r>
              <a:rPr lang="cs-CZ" dirty="0" smtClean="0"/>
              <a:t>Největším </a:t>
            </a:r>
            <a:r>
              <a:rPr lang="cs-CZ" dirty="0" smtClean="0"/>
              <a:t>producentem je Čína a země v jihovýchodní </a:t>
            </a:r>
            <a:r>
              <a:rPr lang="cs-CZ" dirty="0" smtClean="0"/>
              <a:t>Asii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2602632" cy="1066130"/>
          </a:xfrm>
        </p:spPr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ddm-orlova.cz/prirodoveda/zvirata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79971">
            <a:off x="5178663" y="3889292"/>
            <a:ext cx="3437278" cy="2577959"/>
          </a:xfrm>
          <a:prstGeom prst="rect">
            <a:avLst/>
          </a:prstGeom>
          <a:noFill/>
        </p:spPr>
      </p:pic>
      <p:pic>
        <p:nvPicPr>
          <p:cNvPr id="5" name="Picture 4" descr="http://53ideas.files.wordpress.com/2010/06/coconut_plus_crab.jpg?w=344&amp;h=2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90793">
            <a:off x="525288" y="442580"/>
            <a:ext cx="3205627" cy="2376264"/>
          </a:xfrm>
          <a:prstGeom prst="rect">
            <a:avLst/>
          </a:prstGeom>
          <a:noFill/>
        </p:spPr>
      </p:pic>
      <p:pic>
        <p:nvPicPr>
          <p:cNvPr id="6" name="Picture 2" descr="http://img.abicko.cz/img/5/article/1095225_kra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51655">
            <a:off x="5398298" y="407207"/>
            <a:ext cx="3293851" cy="220486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 rot="595641">
            <a:off x="5163189" y="253853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Velekrab japonský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21126540">
            <a:off x="4227426" y="3786621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Krab poustevník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rot="21255528">
            <a:off x="2425899" y="272242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Krab palmový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95736" y="371703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 rot="407325">
            <a:off x="145256" y="4069393"/>
            <a:ext cx="47981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Ukázka krabů</a:t>
            </a:r>
            <a:endParaRPr lang="cs-CZ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10" grpId="0" build="allAtOnce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</TotalTime>
  <Words>69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Shluk</vt:lpstr>
      <vt:lpstr>Snímek 1</vt:lpstr>
      <vt:lpstr>Snímek 2</vt:lpstr>
      <vt:lpstr>Význam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Krabi</dc:title>
  <dc:creator>Kveta</dc:creator>
  <cp:lastModifiedBy>Kveta</cp:lastModifiedBy>
  <cp:revision>12</cp:revision>
  <dcterms:created xsi:type="dcterms:W3CDTF">2014-02-09T09:14:58Z</dcterms:created>
  <dcterms:modified xsi:type="dcterms:W3CDTF">2014-02-12T16:13:54Z</dcterms:modified>
</cp:coreProperties>
</file>