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2EA28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3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C0558-C3FC-4687-A77B-0039ACE837AB}" type="datetimeFigureOut">
              <a:rPr lang="cs-CZ" smtClean="0"/>
              <a:pPr/>
              <a:t>19.2.2014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1C01D-A31E-4A64-A359-60B1C23AEDF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0586-A3A7-461B-BB5C-3512DF63E9BC}" type="datetimeFigureOut">
              <a:rPr lang="cs-CZ" smtClean="0"/>
              <a:pPr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9ADD-E6D1-44F8-9D4F-581D33184D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0586-A3A7-461B-BB5C-3512DF63E9BC}" type="datetimeFigureOut">
              <a:rPr lang="cs-CZ" smtClean="0"/>
              <a:pPr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9ADD-E6D1-44F8-9D4F-581D33184D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0586-A3A7-461B-BB5C-3512DF63E9BC}" type="datetimeFigureOut">
              <a:rPr lang="cs-CZ" smtClean="0"/>
              <a:pPr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9ADD-E6D1-44F8-9D4F-581D33184D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0586-A3A7-461B-BB5C-3512DF63E9BC}" type="datetimeFigureOut">
              <a:rPr lang="cs-CZ" smtClean="0"/>
              <a:pPr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9ADD-E6D1-44F8-9D4F-581D33184D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0586-A3A7-461B-BB5C-3512DF63E9BC}" type="datetimeFigureOut">
              <a:rPr lang="cs-CZ" smtClean="0"/>
              <a:pPr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9ADD-E6D1-44F8-9D4F-581D33184D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0586-A3A7-461B-BB5C-3512DF63E9BC}" type="datetimeFigureOut">
              <a:rPr lang="cs-CZ" smtClean="0"/>
              <a:pPr/>
              <a:t>19.2.2014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9ADD-E6D1-44F8-9D4F-581D33184D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0586-A3A7-461B-BB5C-3512DF63E9BC}" type="datetimeFigureOut">
              <a:rPr lang="cs-CZ" smtClean="0"/>
              <a:pPr/>
              <a:t>19.2.2014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9ADD-E6D1-44F8-9D4F-581D33184D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0586-A3A7-461B-BB5C-3512DF63E9BC}" type="datetimeFigureOut">
              <a:rPr lang="cs-CZ" smtClean="0"/>
              <a:pPr/>
              <a:t>19.2.2014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9ADD-E6D1-44F8-9D4F-581D33184D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0586-A3A7-461B-BB5C-3512DF63E9BC}" type="datetimeFigureOut">
              <a:rPr lang="cs-CZ" smtClean="0"/>
              <a:pPr/>
              <a:t>19.2.2014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9ADD-E6D1-44F8-9D4F-581D33184D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0586-A3A7-461B-BB5C-3512DF63E9BC}" type="datetimeFigureOut">
              <a:rPr lang="cs-CZ" smtClean="0"/>
              <a:pPr/>
              <a:t>19.2.2014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9ADD-E6D1-44F8-9D4F-581D33184D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0586-A3A7-461B-BB5C-3512DF63E9BC}" type="datetimeFigureOut">
              <a:rPr lang="cs-CZ" smtClean="0"/>
              <a:pPr/>
              <a:t>19.2.2014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9ADD-E6D1-44F8-9D4F-581D33184D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10586-A3A7-461B-BB5C-3512DF63E9BC}" type="datetimeFigureOut">
              <a:rPr lang="cs-CZ" smtClean="0"/>
              <a:pPr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59ADD-E6D1-44F8-9D4F-581D33184D7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965696_more-vlna-surfovani-le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785786" y="1000108"/>
            <a:ext cx="74295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600" dirty="0" smtClean="0">
                <a:solidFill>
                  <a:schemeClr val="tx2">
                    <a:lumMod val="75000"/>
                  </a:schemeClr>
                </a:solidFill>
              </a:rPr>
              <a:t>PROČ      JE </a:t>
            </a:r>
          </a:p>
          <a:p>
            <a:pPr algn="ctr"/>
            <a:r>
              <a:rPr lang="cs-CZ" sz="9600" dirty="0" smtClean="0">
                <a:solidFill>
                  <a:schemeClr val="tx2">
                    <a:lumMod val="75000"/>
                  </a:schemeClr>
                </a:solidFill>
              </a:rPr>
              <a:t>MOŘE </a:t>
            </a:r>
          </a:p>
          <a:p>
            <a:r>
              <a:rPr lang="cs-CZ" sz="9600" dirty="0" smtClean="0">
                <a:solidFill>
                  <a:schemeClr val="tx2">
                    <a:lumMod val="75000"/>
                  </a:schemeClr>
                </a:solidFill>
              </a:rPr>
              <a:t>SLANÉ  ? 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652120" y="6021288"/>
            <a:ext cx="2716652" cy="36933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Markéta </a:t>
            </a:r>
            <a:r>
              <a:rPr lang="cs-CZ" b="1" dirty="0" err="1" smtClean="0">
                <a:solidFill>
                  <a:schemeClr val="bg1"/>
                </a:solidFill>
              </a:rPr>
              <a:t>Poživilová</a:t>
            </a:r>
            <a:endParaRPr lang="cs-CZ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PPC01\Dokumenty\maky- úkoly\236765__minimalism-underwater-bubbles-water-drop-drop-ocean-sea-underwater-background-wallpaper_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58" y="0"/>
            <a:ext cx="9132242" cy="6858000"/>
          </a:xfrm>
          <a:prstGeom prst="rect">
            <a:avLst/>
          </a:prstGeom>
          <a:noFill/>
        </p:spPr>
      </p:pic>
      <p:sp>
        <p:nvSpPr>
          <p:cNvPr id="6" name="Obdélník 5"/>
          <p:cNvSpPr/>
          <p:nvPr/>
        </p:nvSpPr>
        <p:spPr>
          <a:xfrm>
            <a:off x="285720" y="1285860"/>
            <a:ext cx="8572561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Moře je slané díky mnoha příčinám.</a:t>
            </a:r>
          </a:p>
          <a:p>
            <a:pPr algn="ctr"/>
            <a:r>
              <a:rPr lang="cs-C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Např. </a:t>
            </a:r>
            <a:r>
              <a:rPr lang="cs-C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cs-C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 Podmořské „černé“ komíny vypouštějí na dno oceánů rudné roztoky.</a:t>
            </a:r>
          </a:p>
          <a:p>
            <a:pPr algn="ctr"/>
            <a:r>
              <a:rPr lang="cs-C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2. Lidé věřili že to způsobují horniny. </a:t>
            </a:r>
          </a:p>
          <a:p>
            <a:pPr algn="ctr"/>
            <a:r>
              <a:rPr lang="cs-C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 mohly by obsahovat sůl )</a:t>
            </a:r>
            <a:endParaRPr lang="cs-CZ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3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Documents and Settings\PPC01\Dokumenty\maky- úkoly\underwater-nature-ocean-sea-485x7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428596" y="1571612"/>
            <a:ext cx="8143932" cy="39703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Každopádně slaná voda obsahuje mnoho</a:t>
            </a:r>
          </a:p>
          <a:p>
            <a:pPr algn="ctr"/>
            <a:endParaRPr lang="cs-CZ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cs-C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chemických látek, které způsobují její </a:t>
            </a:r>
          </a:p>
          <a:p>
            <a:pPr algn="ctr"/>
            <a:endParaRPr lang="cs-CZ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cs-C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„salinitu“.</a:t>
            </a:r>
          </a:p>
          <a:p>
            <a:pPr algn="ctr"/>
            <a:endParaRPr lang="cs-CZ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928662" y="142852"/>
            <a:ext cx="700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SLOŽENÍ  MOŘSKÉ  VODY  NA  ZEMI </a:t>
            </a:r>
            <a:endParaRPr lang="cs-CZ" sz="3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785786" y="857232"/>
            <a:ext cx="7286676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 flipH="1">
            <a:off x="785786" y="1142984"/>
            <a:ext cx="971556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  </a:t>
            </a:r>
            <a:endParaRPr lang="cs-CZ" sz="2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1000108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57224" y="857232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               LÁTKA                                                                          %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928662" y="1643050"/>
            <a:ext cx="7143800" cy="85254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cs-CZ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</a:t>
            </a:r>
            <a:r>
              <a:rPr lang="cs-CZ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KYSLÍK                                           85,84</a:t>
            </a:r>
          </a:p>
          <a:p>
            <a:r>
              <a:rPr lang="cs-CZ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VODÍK                                           10,82</a:t>
            </a:r>
          </a:p>
          <a:p>
            <a:r>
              <a:rPr lang="cs-CZ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CHLOR                                             1,94</a:t>
            </a:r>
          </a:p>
          <a:p>
            <a:r>
              <a:rPr lang="cs-CZ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SODÍK                                              1,08</a:t>
            </a:r>
          </a:p>
          <a:p>
            <a:r>
              <a:rPr lang="cs-CZ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HOŘČÍK                                           0,1292</a:t>
            </a:r>
          </a:p>
          <a:p>
            <a:r>
              <a:rPr lang="cs-CZ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SÍRA                                                 0,091</a:t>
            </a:r>
          </a:p>
          <a:p>
            <a:r>
              <a:rPr lang="cs-CZ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VÁPNÍK                                            0,04</a:t>
            </a:r>
          </a:p>
          <a:p>
            <a:r>
              <a:rPr lang="cs-CZ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DRASLÍK                                           0,04</a:t>
            </a:r>
          </a:p>
          <a:p>
            <a:r>
              <a:rPr lang="cs-CZ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BROM                                               0,0067</a:t>
            </a:r>
          </a:p>
          <a:p>
            <a:r>
              <a:rPr lang="cs-CZ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UHLÍK                                                0,0028 </a:t>
            </a:r>
            <a:r>
              <a:rPr lang="cs-CZ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                                         </a:t>
            </a:r>
          </a:p>
          <a:p>
            <a:endParaRPr lang="cs-CZ" sz="28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endParaRPr lang="cs-CZ" sz="28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endParaRPr lang="cs-CZ" sz="28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endParaRPr lang="cs-CZ" sz="28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endParaRPr lang="cs-CZ" sz="28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endParaRPr lang="cs-CZ" sz="28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endParaRPr lang="cs-CZ" sz="28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endParaRPr lang="cs-CZ" sz="28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r>
              <a:rPr lang="cs-CZ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                            </a:t>
            </a:r>
            <a:endParaRPr lang="cs-CZ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ce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1500166" y="2143116"/>
            <a:ext cx="607223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 smtClean="0"/>
              <a:t>Samec Kytovce při ejakulaci vyprodukuje 1500 litrů semene,</a:t>
            </a:r>
            <a:br>
              <a:rPr lang="cs-CZ" sz="3600" dirty="0" smtClean="0"/>
            </a:br>
            <a:r>
              <a:rPr lang="cs-CZ" sz="3600" dirty="0" smtClean="0"/>
              <a:t>z toho se do samice dostane přibližně 10% to je 150 litrů!!</a:t>
            </a:r>
            <a:br>
              <a:rPr lang="cs-CZ" sz="3600" dirty="0" smtClean="0"/>
            </a:br>
            <a:r>
              <a:rPr lang="cs-CZ" sz="3600" dirty="0" smtClean="0"/>
              <a:t>Už víte proč je moře slané?</a:t>
            </a:r>
          </a:p>
          <a:p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3600" dirty="0"/>
          </a:p>
        </p:txBody>
      </p:sp>
      <p:sp>
        <p:nvSpPr>
          <p:cNvPr id="5" name="Obdélník 4"/>
          <p:cNvSpPr/>
          <p:nvPr/>
        </p:nvSpPr>
        <p:spPr>
          <a:xfrm>
            <a:off x="1214414" y="642918"/>
            <a:ext cx="621510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a</a:t>
            </a:r>
            <a:r>
              <a:rPr lang="cs-CZ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</a:t>
            </a:r>
            <a:r>
              <a:rPr lang="cs-CZ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nakonec</a:t>
            </a:r>
            <a:r>
              <a:rPr lang="cs-CZ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</a:t>
            </a:r>
            <a:r>
              <a:rPr lang="cs-CZ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vtip</a:t>
            </a:r>
            <a:endParaRPr lang="cs-CZ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FF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113</Words>
  <Application>Microsoft Office PowerPoint</Application>
  <PresentationFormat>Předvádění na obrazovce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Snímek 1</vt:lpstr>
      <vt:lpstr>Snímek 2</vt:lpstr>
      <vt:lpstr>Snímek 3</vt:lpstr>
      <vt:lpstr>Snímek 4</vt:lpstr>
      <vt:lpstr>Snímek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HP1</dc:creator>
  <cp:lastModifiedBy>Bárta Jiří</cp:lastModifiedBy>
  <cp:revision>11</cp:revision>
  <dcterms:created xsi:type="dcterms:W3CDTF">2014-02-09T14:36:23Z</dcterms:created>
  <dcterms:modified xsi:type="dcterms:W3CDTF">2014-02-19T12:55:07Z</dcterms:modified>
</cp:coreProperties>
</file>