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2EA2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C0558-C3FC-4687-A77B-0039ACE837AB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1C01D-A31E-4A64-A359-60B1C23AED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10586-A3A7-461B-BB5C-3512DF63E9BC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59ADD-E6D1-44F8-9D4F-581D33184D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965696_more-vlna-surfovani-le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785786" y="1000108"/>
            <a:ext cx="7429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>
                <a:solidFill>
                  <a:schemeClr val="tx2">
                    <a:lumMod val="75000"/>
                  </a:schemeClr>
                </a:solidFill>
              </a:rPr>
              <a:t>PROČ      JE </a:t>
            </a:r>
          </a:p>
          <a:p>
            <a:pPr algn="ctr"/>
            <a:r>
              <a:rPr lang="cs-CZ" sz="9600" dirty="0" smtClean="0">
                <a:solidFill>
                  <a:schemeClr val="tx2">
                    <a:lumMod val="75000"/>
                  </a:schemeClr>
                </a:solidFill>
              </a:rPr>
              <a:t>MOŘE </a:t>
            </a:r>
          </a:p>
          <a:p>
            <a:r>
              <a:rPr lang="cs-CZ" sz="9600" dirty="0" smtClean="0">
                <a:solidFill>
                  <a:schemeClr val="tx2">
                    <a:lumMod val="75000"/>
                  </a:schemeClr>
                </a:solidFill>
              </a:rPr>
              <a:t>SLANÉ  ?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52120" y="6021288"/>
            <a:ext cx="271665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Markéta </a:t>
            </a:r>
            <a:r>
              <a:rPr lang="cs-CZ" b="1" dirty="0" err="1" smtClean="0">
                <a:solidFill>
                  <a:schemeClr val="bg1"/>
                </a:solidFill>
              </a:rPr>
              <a:t>Poživilová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PC01\Dokumenty\maky- úkoly\236765__minimalism-underwater-bubbles-water-drop-drop-ocean-sea-underwater-background-wallpaper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58" y="0"/>
            <a:ext cx="9132242" cy="6858000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285720" y="1285860"/>
            <a:ext cx="857256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Moře je slané díky mnoha příčinám.</a:t>
            </a:r>
          </a:p>
          <a:p>
            <a:pPr algn="ctr"/>
            <a:r>
              <a:rPr lang="cs-C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Např. </a:t>
            </a: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cs-CZ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Podmořské „černé“ komíny vypouštějí na dno oceánů rudné roztoky.</a:t>
            </a:r>
          </a:p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Lidé věřili že to způsobují horniny. </a:t>
            </a:r>
          </a:p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mohly by obsahovat sůl )</a:t>
            </a:r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ocuments and Settings\PPC01\Dokumenty\maky- úkoly\underwater-nature-ocean-sea-485x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428596" y="1571612"/>
            <a:ext cx="814393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Každopádně slaná voda obsahuje mnoho</a:t>
            </a: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chemických látek, které způsobují její </a:t>
            </a: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„salinitu“.</a:t>
            </a:r>
          </a:p>
          <a:p>
            <a:pPr algn="ctr"/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28662" y="14285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SLOŽENÍ  MOŘSKÉ  VODY  NA  ZEMI 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5786" y="857232"/>
            <a:ext cx="728667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 flipH="1">
            <a:off x="785786" y="1142984"/>
            <a:ext cx="97155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</a:t>
            </a:r>
            <a:endParaRPr lang="cs-CZ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100010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57224" y="85723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               LÁTKA                                                                          %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28662" y="1643050"/>
            <a:ext cx="7143800" cy="85254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cs-CZ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KYSLÍK                                           85,84</a:t>
            </a:r>
          </a:p>
          <a:p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VODÍK                                           10,82</a:t>
            </a:r>
          </a:p>
          <a:p>
            <a:r>
              <a:rPr lang="cs-CZ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CHLOR                                             1,94</a:t>
            </a:r>
          </a:p>
          <a:p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SODÍK                                              1,08</a:t>
            </a:r>
          </a:p>
          <a:p>
            <a:r>
              <a:rPr lang="cs-CZ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HOŘČÍK                                           0,1292</a:t>
            </a:r>
          </a:p>
          <a:p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SÍRA                                                 0,091</a:t>
            </a:r>
          </a:p>
          <a:p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VÁPNÍK                                            0,04</a:t>
            </a:r>
          </a:p>
          <a:p>
            <a:r>
              <a:rPr lang="cs-CZ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DRASLÍK                                           0,04</a:t>
            </a:r>
          </a:p>
          <a:p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BROM                                               0,0067</a:t>
            </a:r>
          </a:p>
          <a:p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UHLÍK                                                0,0028 </a:t>
            </a:r>
            <a:r>
              <a:rPr lang="cs-CZ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      </a:t>
            </a:r>
          </a:p>
          <a:p>
            <a:endParaRPr lang="cs-CZ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cs-CZ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cs-CZ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cs-CZ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cs-CZ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cs-CZ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cs-CZ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cs-CZ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cs-CZ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</a:t>
            </a:r>
            <a:endParaRPr lang="cs-CZ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ce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500166" y="2143116"/>
            <a:ext cx="60722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/>
              <a:t>Samec Kytovce při ejakulaci vyprodukuje 1500 litrů semene,</a:t>
            </a:r>
            <a:br>
              <a:rPr lang="cs-CZ" sz="3600" dirty="0" smtClean="0"/>
            </a:br>
            <a:r>
              <a:rPr lang="cs-CZ" sz="3600" dirty="0" smtClean="0"/>
              <a:t>z toho se do samice dostane přibližně 10% to je 150 litrů!!</a:t>
            </a:r>
            <a:br>
              <a:rPr lang="cs-CZ" sz="3600" dirty="0" smtClean="0"/>
            </a:br>
            <a:r>
              <a:rPr lang="cs-CZ" sz="3600" dirty="0" smtClean="0"/>
              <a:t>Už víte proč je moře slané?</a:t>
            </a:r>
          </a:p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1214414" y="642918"/>
            <a:ext cx="62151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nakonec</a:t>
            </a:r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vtip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113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HP1</dc:creator>
  <cp:lastModifiedBy>Bárta Jiří</cp:lastModifiedBy>
  <cp:revision>11</cp:revision>
  <dcterms:created xsi:type="dcterms:W3CDTF">2014-02-09T14:36:23Z</dcterms:created>
  <dcterms:modified xsi:type="dcterms:W3CDTF">2014-02-19T12:55:07Z</dcterms:modified>
</cp:coreProperties>
</file>