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
  </p:handoutMasterIdLst>
  <p:sldIdLst>
    <p:sldId id="256" r:id="rId2"/>
    <p:sldId id="257" r:id="rId3"/>
    <p:sldId id="258" r:id="rId4"/>
    <p:sldId id="259" r:id="rId5"/>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27" autoAdjust="0"/>
  </p:normalViewPr>
  <p:slideViewPr>
    <p:cSldViewPr>
      <p:cViewPr>
        <p:scale>
          <a:sx n="77" d="100"/>
          <a:sy n="77" d="100"/>
        </p:scale>
        <p:origin x="-1578" y="-93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951DF4F8-62A7-42EF-9817-C7A4CECEC372}" type="datetimeFigureOut">
              <a:rPr lang="cs-CZ" smtClean="0"/>
              <a:t>19.2.2014</a:t>
            </a:fld>
            <a:endParaRPr lang="cs-CZ"/>
          </a:p>
        </p:txBody>
      </p:sp>
      <p:sp>
        <p:nvSpPr>
          <p:cNvPr id="4" name="Zástupný symbol pro zápatí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3AAF9B6-7468-4A7A-AB9F-2137DDA359BB}" type="slidenum">
              <a:rPr lang="cs-CZ" smtClean="0"/>
              <a:t>‹#›</a:t>
            </a:fld>
            <a:endParaRPr 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8B009558-1CA9-4F0A-9C7B-BACE483FA012}" type="datetimeFigureOut">
              <a:rPr lang="cs-CZ" smtClean="0"/>
              <a:pPr/>
              <a:t>19.2.2014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30892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B009558-1CA9-4F0A-9C7B-BACE483FA012}" type="datetimeFigureOut">
              <a:rPr lang="cs-CZ" smtClean="0"/>
              <a:pPr/>
              <a:t>19.2.2014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1555198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B009558-1CA9-4F0A-9C7B-BACE483FA012}" type="datetimeFigureOut">
              <a:rPr lang="cs-CZ" smtClean="0"/>
              <a:pPr/>
              <a:t>19.2.2014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398115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8B009558-1CA9-4F0A-9C7B-BACE483FA012}" type="datetimeFigureOut">
              <a:rPr lang="cs-CZ" smtClean="0"/>
              <a:pPr/>
              <a:t>19.2.2014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1799674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8B009558-1CA9-4F0A-9C7B-BACE483FA012}" type="datetimeFigureOut">
              <a:rPr lang="cs-CZ" smtClean="0"/>
              <a:pPr/>
              <a:t>19.2.2014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301971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8B009558-1CA9-4F0A-9C7B-BACE483FA012}" type="datetimeFigureOut">
              <a:rPr lang="cs-CZ" smtClean="0"/>
              <a:pPr/>
              <a:t>19.2.2014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134844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8B009558-1CA9-4F0A-9C7B-BACE483FA012}" type="datetimeFigureOut">
              <a:rPr lang="cs-CZ" smtClean="0"/>
              <a:pPr/>
              <a:t>19.2.2014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338829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8B009558-1CA9-4F0A-9C7B-BACE483FA012}" type="datetimeFigureOut">
              <a:rPr lang="cs-CZ" smtClean="0"/>
              <a:pPr/>
              <a:t>19.2.2014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3045107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B009558-1CA9-4F0A-9C7B-BACE483FA012}" type="datetimeFigureOut">
              <a:rPr lang="cs-CZ" smtClean="0"/>
              <a:pPr/>
              <a:t>19.2.2014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1721488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B009558-1CA9-4F0A-9C7B-BACE483FA012}" type="datetimeFigureOut">
              <a:rPr lang="cs-CZ" smtClean="0"/>
              <a:pPr/>
              <a:t>19.2.2014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273079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8B009558-1CA9-4F0A-9C7B-BACE483FA012}" type="datetimeFigureOut">
              <a:rPr lang="cs-CZ" smtClean="0"/>
              <a:pPr/>
              <a:t>19.2.2014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2803277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09558-1CA9-4F0A-9C7B-BACE483FA012}" type="datetimeFigureOut">
              <a:rPr lang="cs-CZ" smtClean="0"/>
              <a:pPr/>
              <a:t>19.2.2014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985A2-CD96-45FD-B567-299812E673D8}" type="slidenum">
              <a:rPr lang="cs-CZ" smtClean="0"/>
              <a:pPr/>
              <a:t>‹#›</a:t>
            </a:fld>
            <a:endParaRPr lang="cs-CZ"/>
          </a:p>
        </p:txBody>
      </p:sp>
    </p:spTree>
    <p:extLst>
      <p:ext uri="{BB962C8B-B14F-4D97-AF65-F5344CB8AC3E}">
        <p14:creationId xmlns:p14="http://schemas.microsoft.com/office/powerpoint/2010/main" xmlns="" val="1135393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7384"/>
            <a:ext cx="9144000" cy="6885384"/>
          </a:xfrm>
          <a:prstGeom prst="rect">
            <a:avLst/>
          </a:prstGeom>
        </p:spPr>
      </p:pic>
      <p:sp>
        <p:nvSpPr>
          <p:cNvPr id="2" name="Nadpis 1"/>
          <p:cNvSpPr>
            <a:spLocks noGrp="1"/>
          </p:cNvSpPr>
          <p:nvPr>
            <p:ph type="ctrTitle"/>
          </p:nvPr>
        </p:nvSpPr>
        <p:spPr>
          <a:xfrm>
            <a:off x="545912" y="15877"/>
            <a:ext cx="7772400" cy="748828"/>
          </a:xfrm>
        </p:spPr>
        <p:txBody>
          <a:bodyPr>
            <a:noAutofit/>
          </a:bodyPr>
          <a:lstStyle/>
          <a:p>
            <a:r>
              <a:rPr lang="cs-CZ" sz="4800" b="1" dirty="0" err="1"/>
              <a:t>Dorado</a:t>
            </a:r>
            <a:r>
              <a:rPr lang="cs-CZ" sz="4800" b="1" dirty="0"/>
              <a:t> (</a:t>
            </a:r>
            <a:r>
              <a:rPr lang="cs-CZ" sz="4800" b="1" dirty="0" err="1"/>
              <a:t>Koryféna</a:t>
            </a:r>
            <a:r>
              <a:rPr lang="cs-CZ" sz="4800" b="1" dirty="0"/>
              <a:t> velká)</a:t>
            </a:r>
            <a:endParaRPr lang="cs-CZ" sz="4800" dirty="0"/>
          </a:p>
        </p:txBody>
      </p:sp>
      <p:sp>
        <p:nvSpPr>
          <p:cNvPr id="3" name="Podnadpis 2"/>
          <p:cNvSpPr>
            <a:spLocks noGrp="1"/>
          </p:cNvSpPr>
          <p:nvPr>
            <p:ph type="subTitle" idx="1"/>
          </p:nvPr>
        </p:nvSpPr>
        <p:spPr>
          <a:xfrm>
            <a:off x="1115616" y="692696"/>
            <a:ext cx="6400800" cy="1752600"/>
          </a:xfrm>
        </p:spPr>
        <p:txBody>
          <a:bodyPr/>
          <a:lstStyle/>
          <a:p>
            <a:r>
              <a:rPr lang="cs-CZ" b="1" dirty="0" smtClean="0">
                <a:solidFill>
                  <a:schemeClr val="tx1"/>
                </a:solidFill>
              </a:rPr>
              <a:t>Nebo-</a:t>
            </a:r>
            <a:r>
              <a:rPr lang="cs-CZ" b="1" dirty="0" err="1" smtClean="0">
                <a:solidFill>
                  <a:schemeClr val="tx1"/>
                </a:solidFill>
              </a:rPr>
              <a:t>li</a:t>
            </a:r>
            <a:r>
              <a:rPr lang="cs-CZ" b="1" dirty="0" smtClean="0">
                <a:solidFill>
                  <a:schemeClr val="tx1"/>
                </a:solidFill>
              </a:rPr>
              <a:t> </a:t>
            </a:r>
            <a:r>
              <a:rPr lang="cs-CZ" b="1" dirty="0" err="1" smtClean="0">
                <a:solidFill>
                  <a:schemeClr val="tx1"/>
                </a:solidFill>
              </a:rPr>
              <a:t>Mahi-Mahi</a:t>
            </a:r>
            <a:endParaRPr lang="cs-CZ" b="1" dirty="0">
              <a:solidFill>
                <a:schemeClr val="tx1"/>
              </a:solidFill>
            </a:endParaRPr>
          </a:p>
        </p:txBody>
      </p:sp>
      <p:sp>
        <p:nvSpPr>
          <p:cNvPr id="6" name="AutoShape 6" descr="http://www.google.cz/url?sa=i&amp;source=images&amp;cd=&amp;docid=Gi_n4evo3e3KyM&amp;tbnid=hHYMqsbPO4V0lM:&amp;ved=0CAUQjBw&amp;url=http%3A%2F%2Fzivazeme.cz%2Fimages%2Fkoryfena-velka04.jpg&amp;ei=xMLzUuLAMoKp7Abx-IFo&amp;psig=AFQjCNGuqP7qJdG5Jdi-W1knypqH0JlPkA&amp;ust=1391793220976458"/>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http://www.google.cz/url?sa=i&amp;source=images&amp;cd=&amp;docid=Gi_n4evo3e3KyM&amp;tbnid=hHYMqsbPO4V0lM:&amp;ved=0CAUQjBw&amp;url=http%3A%2F%2Fzivazeme.cz%2Fimages%2Fkoryfena-velka04.jpg&amp;ei=xMLzUuLAMoKp7Abx-IFo&amp;psig=AFQjCNGuqP7qJdG5Jdi-W1knypqH0JlPkA&amp;ust=1391793220976458"/>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7092280" y="6021288"/>
            <a:ext cx="1883272" cy="461665"/>
          </a:xfrm>
          <a:prstGeom prst="rect">
            <a:avLst/>
          </a:prstGeom>
          <a:solidFill>
            <a:schemeClr val="tx2"/>
          </a:solidFill>
        </p:spPr>
        <p:txBody>
          <a:bodyPr wrap="none" rtlCol="0">
            <a:spAutoFit/>
          </a:bodyPr>
          <a:lstStyle/>
          <a:p>
            <a:r>
              <a:rPr lang="cs-CZ" sz="2400" b="1" dirty="0" smtClean="0">
                <a:solidFill>
                  <a:schemeClr val="bg1"/>
                </a:solidFill>
              </a:rPr>
              <a:t>Václav Poživil</a:t>
            </a:r>
            <a:endParaRPr lang="cs-CZ" sz="2400" b="1" dirty="0">
              <a:solidFill>
                <a:schemeClr val="bg1"/>
              </a:solidFill>
            </a:endParaRPr>
          </a:p>
        </p:txBody>
      </p:sp>
    </p:spTree>
    <p:extLst>
      <p:ext uri="{BB962C8B-B14F-4D97-AF65-F5344CB8AC3E}">
        <p14:creationId xmlns:p14="http://schemas.microsoft.com/office/powerpoint/2010/main" xmlns="" val="1486307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07" y="0"/>
            <a:ext cx="9147707" cy="76976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ovéPole 1"/>
          <p:cNvSpPr txBox="1"/>
          <p:nvPr/>
        </p:nvSpPr>
        <p:spPr>
          <a:xfrm>
            <a:off x="611560" y="188640"/>
            <a:ext cx="7704856" cy="4247317"/>
          </a:xfrm>
          <a:prstGeom prst="rect">
            <a:avLst/>
          </a:prstGeom>
          <a:noFill/>
        </p:spPr>
        <p:txBody>
          <a:bodyPr wrap="square" rtlCol="0">
            <a:spAutoFit/>
          </a:bodyPr>
          <a:lstStyle/>
          <a:p>
            <a:r>
              <a:rPr lang="cs-CZ" b="1" dirty="0" smtClean="0">
                <a:solidFill>
                  <a:srgbClr val="FFFF00"/>
                </a:solidFill>
              </a:rPr>
              <a:t>Popis:</a:t>
            </a:r>
          </a:p>
          <a:p>
            <a:r>
              <a:rPr lang="cs-CZ" b="1" dirty="0" smtClean="0">
                <a:solidFill>
                  <a:srgbClr val="FFFF00"/>
                </a:solidFill>
              </a:rPr>
              <a:t>Má vysoké, ze stran zploštělé tělo. V oblasti hlavy je tělo nejvyšší, směrem k ocasu se zmenšuje. Přední část hlavy je zaoblená, směřuje téměř šikmo dolu. Ústa jsou dlouhá, téměř vodorovná, spodní čelist mírně přečnívá. Oči jsou velmi malé. Šupiny jsou velmi malé. Dlouhá hřbetní ploutev se táhne téměř podél celého těla . Nad hlavou je nejvyšší, směrem k ocasu se rovnoměrně snižuje. Řitní ploutev je také velmi dlouhá,  sahá asi do poloviny těla. Ocasní ploutev je hluboce vykrojená. Hřbet je zbarven modrozeleně. Boky jsou zlatavé, břišní strana bílá se stříbrným leskem. Ploutve jsou modré, ocasní ploutev je žlutá.</a:t>
            </a:r>
          </a:p>
          <a:p>
            <a:endParaRPr lang="cs-CZ" b="1" dirty="0">
              <a:solidFill>
                <a:srgbClr val="FFFF00"/>
              </a:solidFill>
            </a:endParaRPr>
          </a:p>
          <a:p>
            <a:r>
              <a:rPr lang="cs-CZ" b="1" dirty="0">
                <a:solidFill>
                  <a:srgbClr val="FFFF00"/>
                </a:solidFill>
              </a:rPr>
              <a:t>Délka: Obvykle kolem 180 cm, maximálně – 200 cm.</a:t>
            </a:r>
          </a:p>
          <a:p>
            <a:endParaRPr lang="cs-CZ" b="1" dirty="0" smtClean="0">
              <a:solidFill>
                <a:srgbClr val="FFFF00"/>
              </a:solidFill>
            </a:endParaRPr>
          </a:p>
          <a:p>
            <a:r>
              <a:rPr lang="cs-CZ" b="1" dirty="0" smtClean="0">
                <a:solidFill>
                  <a:srgbClr val="FFFF00"/>
                </a:solidFill>
              </a:rPr>
              <a:t>Váha</a:t>
            </a:r>
            <a:r>
              <a:rPr lang="cs-CZ" b="1" dirty="0">
                <a:solidFill>
                  <a:srgbClr val="FFFF00"/>
                </a:solidFill>
              </a:rPr>
              <a:t>: Obvykle - 30 kg, maximálně - 40 kg.</a:t>
            </a:r>
          </a:p>
          <a:p>
            <a:endParaRPr lang="cs-CZ" dirty="0" smtClean="0"/>
          </a:p>
        </p:txBody>
      </p:sp>
      <p:sp>
        <p:nvSpPr>
          <p:cNvPr id="3" name="TextovéPole 2"/>
          <p:cNvSpPr txBox="1"/>
          <p:nvPr/>
        </p:nvSpPr>
        <p:spPr>
          <a:xfrm>
            <a:off x="631690" y="4149080"/>
            <a:ext cx="7990860" cy="2585323"/>
          </a:xfrm>
          <a:prstGeom prst="rect">
            <a:avLst/>
          </a:prstGeom>
          <a:noFill/>
        </p:spPr>
        <p:txBody>
          <a:bodyPr wrap="square" rtlCol="0">
            <a:spAutoFit/>
          </a:bodyPr>
          <a:lstStyle/>
          <a:p>
            <a:r>
              <a:rPr lang="cs-CZ" b="1" dirty="0">
                <a:solidFill>
                  <a:srgbClr val="FFFF00"/>
                </a:solidFill>
              </a:rPr>
              <a:t>Výskyt</a:t>
            </a:r>
            <a:r>
              <a:rPr lang="cs-CZ" b="1" dirty="0" smtClean="0">
                <a:solidFill>
                  <a:srgbClr val="FFFF00"/>
                </a:solidFill>
              </a:rPr>
              <a:t>:</a:t>
            </a:r>
          </a:p>
          <a:p>
            <a:r>
              <a:rPr lang="cs-CZ" b="1" dirty="0" smtClean="0">
                <a:solidFill>
                  <a:srgbClr val="FFFF00"/>
                </a:solidFill>
              </a:rPr>
              <a:t>  Je nejrozšířenější </a:t>
            </a:r>
            <a:r>
              <a:rPr lang="cs-CZ" b="1" dirty="0">
                <a:solidFill>
                  <a:srgbClr val="FFFF00"/>
                </a:solidFill>
              </a:rPr>
              <a:t>rybou teplých moří v tropickém a mírném podnebném pásu.</a:t>
            </a:r>
          </a:p>
          <a:p>
            <a:r>
              <a:rPr lang="cs-CZ" b="1" dirty="0">
                <a:solidFill>
                  <a:srgbClr val="FFFF00"/>
                </a:solidFill>
              </a:rPr>
              <a:t>Hlavně Východní Atlantik a Středozemní moře. </a:t>
            </a:r>
            <a:r>
              <a:rPr lang="cs-CZ" b="1" dirty="0" err="1" smtClean="0">
                <a:solidFill>
                  <a:srgbClr val="FFFF00"/>
                </a:solidFill>
              </a:rPr>
              <a:t>Mahi-mahi</a:t>
            </a:r>
            <a:r>
              <a:rPr lang="cs-CZ" b="1" dirty="0" smtClean="0">
                <a:solidFill>
                  <a:srgbClr val="FFFF00"/>
                </a:solidFill>
              </a:rPr>
              <a:t> </a:t>
            </a:r>
            <a:r>
              <a:rPr lang="cs-CZ" b="1" dirty="0">
                <a:solidFill>
                  <a:srgbClr val="FFFF00"/>
                </a:solidFill>
              </a:rPr>
              <a:t>žijí v povrchových vrstvách vody do </a:t>
            </a:r>
            <a:r>
              <a:rPr lang="cs-CZ" b="1" dirty="0" smtClean="0">
                <a:solidFill>
                  <a:srgbClr val="FFFF00"/>
                </a:solidFill>
              </a:rPr>
              <a:t>80</a:t>
            </a:r>
            <a:r>
              <a:rPr lang="pt-BR" b="1" dirty="0" smtClean="0">
                <a:solidFill>
                  <a:srgbClr val="FFFF00"/>
                </a:solidFill>
              </a:rPr>
              <a:t>m </a:t>
            </a:r>
            <a:r>
              <a:rPr lang="pt-BR" b="1" dirty="0">
                <a:solidFill>
                  <a:srgbClr val="FFFF00"/>
                </a:solidFill>
              </a:rPr>
              <a:t>pod </a:t>
            </a:r>
            <a:r>
              <a:rPr lang="pt-BR" b="1" dirty="0" smtClean="0">
                <a:solidFill>
                  <a:srgbClr val="FFFF00"/>
                </a:solidFill>
              </a:rPr>
              <a:t>hladinou</a:t>
            </a:r>
            <a:r>
              <a:rPr lang="cs-CZ" b="1" dirty="0" smtClean="0">
                <a:solidFill>
                  <a:srgbClr val="FFFF00"/>
                </a:solidFill>
              </a:rPr>
              <a:t> .</a:t>
            </a:r>
          </a:p>
          <a:p>
            <a:endParaRPr lang="cs-CZ" b="1" dirty="0">
              <a:solidFill>
                <a:srgbClr val="FFFF00"/>
              </a:solidFill>
            </a:endParaRPr>
          </a:p>
          <a:p>
            <a:r>
              <a:rPr lang="cs-CZ" b="1" dirty="0" smtClean="0">
                <a:solidFill>
                  <a:srgbClr val="FFFF00"/>
                </a:solidFill>
              </a:rPr>
              <a:t>Potrava: </a:t>
            </a:r>
            <a:r>
              <a:rPr lang="cs-CZ" b="1" dirty="0" err="1" smtClean="0">
                <a:solidFill>
                  <a:srgbClr val="FFFF00"/>
                </a:solidFill>
              </a:rPr>
              <a:t>ryby,sépie,korýši</a:t>
            </a:r>
            <a:endParaRPr lang="cs-CZ" b="1" dirty="0" smtClean="0">
              <a:solidFill>
                <a:srgbClr val="FFFF00"/>
              </a:solidFill>
            </a:endParaRPr>
          </a:p>
          <a:p>
            <a:endParaRPr lang="cs-CZ" b="1" dirty="0">
              <a:solidFill>
                <a:srgbClr val="FFFF00"/>
              </a:solidFill>
            </a:endParaRPr>
          </a:p>
          <a:p>
            <a:r>
              <a:rPr lang="cs-CZ" b="1" dirty="0" smtClean="0">
                <a:solidFill>
                  <a:srgbClr val="FFFF00"/>
                </a:solidFill>
              </a:rPr>
              <a:t>Rozmnožování: Není doposud známo.</a:t>
            </a:r>
          </a:p>
          <a:p>
            <a:endParaRPr lang="cs-CZ" dirty="0">
              <a:solidFill>
                <a:srgbClr val="FFFF00"/>
              </a:solidFill>
            </a:endParaRPr>
          </a:p>
        </p:txBody>
      </p:sp>
    </p:spTree>
    <p:extLst>
      <p:ext uri="{BB962C8B-B14F-4D97-AF65-F5344CB8AC3E}">
        <p14:creationId xmlns:p14="http://schemas.microsoft.com/office/powerpoint/2010/main" xmlns="" val="821324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ovéPole 1"/>
          <p:cNvSpPr txBox="1"/>
          <p:nvPr/>
        </p:nvSpPr>
        <p:spPr>
          <a:xfrm>
            <a:off x="611560" y="194818"/>
            <a:ext cx="7704856" cy="2585323"/>
          </a:xfrm>
          <a:prstGeom prst="rect">
            <a:avLst/>
          </a:prstGeom>
          <a:noFill/>
        </p:spPr>
        <p:txBody>
          <a:bodyPr wrap="square" rtlCol="0">
            <a:spAutoFit/>
          </a:bodyPr>
          <a:lstStyle/>
          <a:p>
            <a:r>
              <a:rPr lang="cs-CZ" b="1" dirty="0" smtClean="0"/>
              <a:t>Zajímavosti:</a:t>
            </a:r>
          </a:p>
          <a:p>
            <a:r>
              <a:rPr lang="cs-CZ" b="1" dirty="0" smtClean="0"/>
              <a:t>-Při lovu létajících ryb je schopná vyskočit i víc než metr nad hladinu. A dokáže vyvinout rychlost až 80km/h </a:t>
            </a:r>
          </a:p>
          <a:p>
            <a:r>
              <a:rPr lang="cs-CZ" b="1" dirty="0" smtClean="0"/>
              <a:t>-přezdívku </a:t>
            </a:r>
            <a:r>
              <a:rPr lang="cs-CZ" b="1" dirty="0" err="1" smtClean="0"/>
              <a:t>mahi-mahi</a:t>
            </a:r>
            <a:r>
              <a:rPr lang="cs-CZ" b="1" dirty="0" smtClean="0"/>
              <a:t> (</a:t>
            </a:r>
            <a:r>
              <a:rPr lang="cs-CZ" b="1" dirty="0" err="1" smtClean="0"/>
              <a:t>silný-silný</a:t>
            </a:r>
            <a:r>
              <a:rPr lang="cs-CZ" b="1" dirty="0" smtClean="0"/>
              <a:t>) má díky tomu že je velmi silná ryba , někdy domorodci říkají taky takto mečounům</a:t>
            </a:r>
          </a:p>
          <a:p>
            <a:r>
              <a:rPr lang="cs-CZ" b="1" dirty="0" smtClean="0"/>
              <a:t>-její m</a:t>
            </a:r>
            <a:r>
              <a:rPr lang="pt-BR" b="1" dirty="0" smtClean="0"/>
              <a:t>aso má jemnu a nasládlou chuť</a:t>
            </a:r>
            <a:endParaRPr lang="cs-CZ" b="1" dirty="0" smtClean="0"/>
          </a:p>
          <a:p>
            <a:r>
              <a:rPr lang="cs-CZ" b="1" dirty="0" smtClean="0"/>
              <a:t>-Vaření: </a:t>
            </a:r>
            <a:r>
              <a:rPr lang="cs-CZ" b="1" dirty="0" err="1" smtClean="0"/>
              <a:t>mahi-mahi</a:t>
            </a:r>
            <a:r>
              <a:rPr lang="cs-CZ" b="1" dirty="0" smtClean="0"/>
              <a:t> má </a:t>
            </a:r>
            <a:r>
              <a:rPr lang="pt-BR" b="1" dirty="0" smtClean="0"/>
              <a:t>jemn</a:t>
            </a:r>
            <a:r>
              <a:rPr lang="cs-CZ" b="1" dirty="0" smtClean="0"/>
              <a:t>ou</a:t>
            </a:r>
            <a:r>
              <a:rPr lang="pt-BR" b="1" dirty="0" smtClean="0"/>
              <a:t> a nasládlou ch</a:t>
            </a:r>
            <a:r>
              <a:rPr lang="cs-CZ" b="1" dirty="0" err="1" smtClean="0"/>
              <a:t>uť</a:t>
            </a:r>
            <a:r>
              <a:rPr lang="cs-CZ" b="1" dirty="0" smtClean="0"/>
              <a:t> , hodí se k mnoha pokrmům .</a:t>
            </a:r>
          </a:p>
          <a:p>
            <a:r>
              <a:rPr lang="cs-CZ" b="1" dirty="0" smtClean="0"/>
              <a:t>Chutná také velmi dobře na grilu .</a:t>
            </a:r>
          </a:p>
          <a:p>
            <a:endParaRPr lang="cs-CZ" dirty="0" smtClean="0"/>
          </a:p>
        </p:txBody>
      </p:sp>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8324"/>
          <a:stretch/>
        </p:blipFill>
        <p:spPr bwMode="auto">
          <a:xfrm>
            <a:off x="6004428" y="4581128"/>
            <a:ext cx="3139572" cy="22843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5482"/>
          <a:stretch/>
        </p:blipFill>
        <p:spPr bwMode="auto">
          <a:xfrm>
            <a:off x="0" y="4722308"/>
            <a:ext cx="2627784" cy="2143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93859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87" y="-28381"/>
            <a:ext cx="4784637" cy="29493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9566"/>
            <a:ext cx="4355976" cy="2875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24" t="11697" b="11697"/>
          <a:stretch/>
        </p:blipFill>
        <p:spPr bwMode="auto">
          <a:xfrm>
            <a:off x="4427984" y="4448432"/>
            <a:ext cx="4716016" cy="24095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98" y="2920988"/>
            <a:ext cx="4422086" cy="3964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0639" t="12321" b="8611"/>
          <a:stretch/>
        </p:blipFill>
        <p:spPr bwMode="auto">
          <a:xfrm>
            <a:off x="4427984" y="2835429"/>
            <a:ext cx="4716016" cy="16681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14255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276</Words>
  <Application>Microsoft Office PowerPoint</Application>
  <PresentationFormat>Předvádění na obrazovce (4:3)</PresentationFormat>
  <Paragraphs>22</Paragraphs>
  <Slides>4</Slides>
  <Notes>0</Notes>
  <HiddenSlides>0</HiddenSlides>
  <MMClips>0</MMClips>
  <ScaleCrop>false</ScaleCrop>
  <HeadingPairs>
    <vt:vector size="4" baseType="variant">
      <vt:variant>
        <vt:lpstr>Motiv</vt:lpstr>
      </vt:variant>
      <vt:variant>
        <vt:i4>1</vt:i4>
      </vt:variant>
      <vt:variant>
        <vt:lpstr>Nadpisy snímků</vt:lpstr>
      </vt:variant>
      <vt:variant>
        <vt:i4>4</vt:i4>
      </vt:variant>
    </vt:vector>
  </HeadingPairs>
  <TitlesOfParts>
    <vt:vector size="5" baseType="lpstr">
      <vt:lpstr>Motiv systému Office</vt:lpstr>
      <vt:lpstr>Dorado (Koryféna velká)</vt:lpstr>
      <vt:lpstr>Snímek 2</vt:lpstr>
      <vt:lpstr>Snímek 3</vt:lpstr>
      <vt:lpstr>Snímek 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Dorado (Koryféna velká)</dc:title>
  <dc:creator>Václav Poživil</dc:creator>
  <cp:lastModifiedBy>Bárta Jiří</cp:lastModifiedBy>
  <cp:revision>11</cp:revision>
  <dcterms:created xsi:type="dcterms:W3CDTF">2014-02-06T16:51:48Z</dcterms:created>
  <dcterms:modified xsi:type="dcterms:W3CDTF">2014-02-19T13:59:17Z</dcterms:modified>
</cp:coreProperties>
</file>