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40DD-60C3-42DF-BD50-6C650F56257C}" type="datetimeFigureOut">
              <a:rPr lang="cs-CZ" smtClean="0"/>
              <a:t>19. 2. 2014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577E-7774-42CB-8CE5-05180ACB5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343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40DD-60C3-42DF-BD50-6C650F56257C}" type="datetimeFigureOut">
              <a:rPr lang="cs-CZ" smtClean="0"/>
              <a:t>19. 2. 2014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577E-7774-42CB-8CE5-05180ACB5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53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40DD-60C3-42DF-BD50-6C650F56257C}" type="datetimeFigureOut">
              <a:rPr lang="cs-CZ" smtClean="0"/>
              <a:t>19. 2. 2014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577E-7774-42CB-8CE5-05180ACB5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07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40DD-60C3-42DF-BD50-6C650F56257C}" type="datetimeFigureOut">
              <a:rPr lang="cs-CZ" smtClean="0"/>
              <a:t>19. 2. 2014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577E-7774-42CB-8CE5-05180ACB5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04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40DD-60C3-42DF-BD50-6C650F56257C}" type="datetimeFigureOut">
              <a:rPr lang="cs-CZ" smtClean="0"/>
              <a:t>19. 2. 2014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577E-7774-42CB-8CE5-05180ACB5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6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40DD-60C3-42DF-BD50-6C650F56257C}" type="datetimeFigureOut">
              <a:rPr lang="cs-CZ" smtClean="0"/>
              <a:t>19. 2. 2014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577E-7774-42CB-8CE5-05180ACB5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484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40DD-60C3-42DF-BD50-6C650F56257C}" type="datetimeFigureOut">
              <a:rPr lang="cs-CZ" smtClean="0"/>
              <a:t>19. 2. 2014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577E-7774-42CB-8CE5-05180ACB5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86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40DD-60C3-42DF-BD50-6C650F56257C}" type="datetimeFigureOut">
              <a:rPr lang="cs-CZ" smtClean="0"/>
              <a:t>19. 2. 2014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577E-7774-42CB-8CE5-05180ACB5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985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40DD-60C3-42DF-BD50-6C650F56257C}" type="datetimeFigureOut">
              <a:rPr lang="cs-CZ" smtClean="0"/>
              <a:t>19. 2. 2014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577E-7774-42CB-8CE5-05180ACB5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7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40DD-60C3-42DF-BD50-6C650F56257C}" type="datetimeFigureOut">
              <a:rPr lang="cs-CZ" smtClean="0"/>
              <a:t>19. 2. 2014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577E-7774-42CB-8CE5-05180ACB5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11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40DD-60C3-42DF-BD50-6C650F56257C}" type="datetimeFigureOut">
              <a:rPr lang="cs-CZ" smtClean="0"/>
              <a:t>19. 2. 2014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577E-7774-42CB-8CE5-05180ACB5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95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940DD-60C3-42DF-BD50-6C650F56257C}" type="datetimeFigureOut">
              <a:rPr lang="cs-CZ" smtClean="0"/>
              <a:t>19. 2. 2014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6577E-7774-42CB-8CE5-05180ACB5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75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tEa0ceDtVAo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/>
          </a:bodyPr>
          <a:lstStyle/>
          <a:p>
            <a:r>
              <a:rPr lang="cs-CZ" sz="6000" dirty="0" err="1" smtClean="0">
                <a:solidFill>
                  <a:srgbClr val="FF0000"/>
                </a:solidFill>
              </a:rPr>
              <a:t>Whale</a:t>
            </a:r>
            <a:r>
              <a:rPr lang="cs-CZ" sz="6000" dirty="0" smtClean="0">
                <a:solidFill>
                  <a:srgbClr val="FF0000"/>
                </a:solidFill>
              </a:rPr>
              <a:t> </a:t>
            </a:r>
            <a:r>
              <a:rPr lang="cs-CZ" sz="6000" dirty="0" err="1" smtClean="0">
                <a:solidFill>
                  <a:srgbClr val="FF0000"/>
                </a:solidFill>
              </a:rPr>
              <a:t>shark</a:t>
            </a:r>
            <a:endParaRPr lang="cs-CZ" sz="6000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1412776"/>
            <a:ext cx="6400800" cy="17526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2060"/>
                </a:solidFill>
              </a:rPr>
              <a:t>(žralok obrovský)</a:t>
            </a:r>
            <a:endParaRPr lang="cs-CZ" sz="36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Správce NTB\Desktop\(žralok obrovský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276087" cy="395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16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210146"/>
          </a:xfrm>
        </p:spPr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Obecně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největší žralok na světě  </a:t>
            </a:r>
          </a:p>
          <a:p>
            <a:r>
              <a:rPr lang="cs-CZ" dirty="0" smtClean="0"/>
              <a:t>Živí se převážně planktonem ale i malými rybami a olihněmi </a:t>
            </a:r>
          </a:p>
          <a:p>
            <a:r>
              <a:rPr lang="cs-CZ" dirty="0" smtClean="0"/>
              <a:t>Žije v tropických částech všech tří oceánů</a:t>
            </a:r>
          </a:p>
          <a:p>
            <a:r>
              <a:rPr lang="cs-CZ" dirty="0" smtClean="0"/>
              <a:t>Může žít až 150 let je tak nejdéle žijící žralok na světě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365104"/>
            <a:ext cx="6163444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0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VZHLED</a:t>
            </a:r>
            <a:br>
              <a:rPr lang="cs-CZ" dirty="0" smtClean="0">
                <a:solidFill>
                  <a:srgbClr val="00206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038600" cy="5661248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 udává </a:t>
            </a:r>
            <a:r>
              <a:rPr lang="cs-CZ" dirty="0" smtClean="0"/>
              <a:t>se ,že </a:t>
            </a:r>
            <a:r>
              <a:rPr lang="cs-CZ" u="sng" dirty="0" smtClean="0"/>
              <a:t>může</a:t>
            </a:r>
            <a:r>
              <a:rPr lang="cs-CZ" dirty="0" smtClean="0"/>
              <a:t> </a:t>
            </a:r>
            <a:r>
              <a:rPr lang="cs-CZ" dirty="0" smtClean="0"/>
              <a:t>měřit až 20m</a:t>
            </a:r>
          </a:p>
          <a:p>
            <a:r>
              <a:rPr lang="cs-CZ" dirty="0" smtClean="0"/>
              <a:t>největší změřený exemplář měl 13,7m</a:t>
            </a:r>
          </a:p>
          <a:p>
            <a:r>
              <a:rPr lang="cs-CZ" dirty="0" smtClean="0"/>
              <a:t> kůže může být tlustá až 10cm</a:t>
            </a:r>
          </a:p>
          <a:p>
            <a:r>
              <a:rPr lang="cs-CZ" dirty="0" smtClean="0"/>
              <a:t>Hmotnost až 20tun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2083"/>
            <a:ext cx="4316288" cy="3121383"/>
          </a:xfrm>
        </p:spPr>
      </p:pic>
    </p:spTree>
    <p:extLst>
      <p:ext uri="{BB962C8B-B14F-4D97-AF65-F5344CB8AC3E}">
        <p14:creationId xmlns:p14="http://schemas.microsoft.com/office/powerpoint/2010/main" val="24264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VZHLED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V poměru k velikosti má nejmenší zuby ze všech žraloků</a:t>
            </a:r>
          </a:p>
          <a:p>
            <a:r>
              <a:rPr lang="cs-CZ" dirty="0"/>
              <a:t>Tlama měří až dva metry a vejde se do ní pět lidí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Charakteristické zbarvení kůže - </a:t>
            </a:r>
            <a:r>
              <a:rPr lang="cs-CZ" dirty="0"/>
              <a:t>světlé skvrny a pruhy na šedo-modro-hnědém pozadí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37647"/>
            <a:ext cx="4320480" cy="277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04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ROZMNOŽOVÁNÍ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 </a:t>
            </a:r>
            <a:r>
              <a:rPr lang="cs-CZ" dirty="0"/>
              <a:t>způsobu rozmnožování se toho moc </a:t>
            </a:r>
            <a:r>
              <a:rPr lang="cs-CZ" dirty="0" smtClean="0"/>
              <a:t>neví</a:t>
            </a:r>
          </a:p>
          <a:p>
            <a:r>
              <a:rPr lang="cs-CZ" dirty="0" smtClean="0"/>
              <a:t>Je </a:t>
            </a:r>
            <a:r>
              <a:rPr lang="cs-CZ" dirty="0" err="1"/>
              <a:t>vejcoživorodý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jednom vrhu rodí až </a:t>
            </a:r>
            <a:r>
              <a:rPr lang="cs-CZ" dirty="0" smtClean="0"/>
              <a:t>300 mláďat</a:t>
            </a:r>
          </a:p>
          <a:p>
            <a:r>
              <a:rPr lang="cs-CZ" dirty="0" smtClean="0"/>
              <a:t>Mládě měří více než 60cm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1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5300" dirty="0" err="1">
                <a:solidFill>
                  <a:srgbClr val="FF0000"/>
                </a:solidFill>
              </a:rPr>
              <a:t>Whale</a:t>
            </a:r>
            <a:r>
              <a:rPr lang="cs-CZ" sz="5300" dirty="0">
                <a:solidFill>
                  <a:srgbClr val="FF0000"/>
                </a:solidFill>
              </a:rPr>
              <a:t> </a:t>
            </a:r>
            <a:r>
              <a:rPr lang="cs-CZ" sz="5300" dirty="0" err="1">
                <a:solidFill>
                  <a:srgbClr val="FF0000"/>
                </a:solidFill>
              </a:rPr>
              <a:t>shark</a:t>
            </a:r>
            <a:r>
              <a:rPr lang="cs-CZ" sz="5300" dirty="0">
                <a:solidFill>
                  <a:srgbClr val="FF0000"/>
                </a:solidFill>
              </a:rPr>
              <a:t> </a:t>
            </a:r>
            <a:br>
              <a:rPr lang="cs-CZ" sz="5300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002060"/>
                </a:solidFill>
              </a:rPr>
              <a:t>(žralok obrovský)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PLAVÁNÍ: </a:t>
            </a:r>
          </a:p>
          <a:p>
            <a:r>
              <a:rPr lang="cs-CZ" dirty="0" smtClean="0"/>
              <a:t>rychlost 3-5km/h</a:t>
            </a:r>
          </a:p>
          <a:p>
            <a:r>
              <a:rPr lang="cs-CZ" dirty="0" smtClean="0"/>
              <a:t>několik metrů pod hladinou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POTÁPĚNÍ:</a:t>
            </a:r>
          </a:p>
          <a:p>
            <a:r>
              <a:rPr lang="cs-CZ" dirty="0" smtClean="0"/>
              <a:t>Je to mírumilovný tvor a někdy nechá potápěče aby se vozili na jeho ploutvi ,ale toto video ukazuje </a:t>
            </a:r>
            <a:r>
              <a:rPr lang="cs-CZ" dirty="0" smtClean="0"/>
              <a:t>,že </a:t>
            </a:r>
            <a:r>
              <a:rPr lang="cs-CZ" dirty="0" smtClean="0"/>
              <a:t>je potápěči mohou rozzlobit </a:t>
            </a:r>
            <a:r>
              <a:rPr lang="cs-CZ" dirty="0" smtClean="0">
                <a:hlinkClick r:id="rId2"/>
              </a:rPr>
              <a:t>http://www.youtube.com/watch?v=tEa0ceDtVAo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9955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162</Words>
  <Application>Microsoft Office PowerPoint</Application>
  <PresentationFormat>Předvádění na obrazovce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Whale shark</vt:lpstr>
      <vt:lpstr>Obecně</vt:lpstr>
      <vt:lpstr>VZHLED </vt:lpstr>
      <vt:lpstr>VZHLED</vt:lpstr>
      <vt:lpstr>ROZMNOŽOVÁNÍ</vt:lpstr>
      <vt:lpstr>Whale shark  (žralok obrovský)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While shark</dc:title>
  <dc:creator>Správce NTB</dc:creator>
  <cp:lastModifiedBy>Správce NTB</cp:lastModifiedBy>
  <cp:revision>16</cp:revision>
  <dcterms:created xsi:type="dcterms:W3CDTF">2014-01-31T11:12:14Z</dcterms:created>
  <dcterms:modified xsi:type="dcterms:W3CDTF">2014-02-19T19:13:54Z</dcterms:modified>
</cp:coreProperties>
</file>